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65" r:id="rId3"/>
    <p:sldId id="266" r:id="rId4"/>
    <p:sldId id="267" r:id="rId5"/>
    <p:sldId id="268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1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3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65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63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9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08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4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7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0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8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0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1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F8EF-4DA8-4811-9095-DE4F137A635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5DB49C-D9F7-4A9A-97E2-13FAD9A6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5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ddddt@mail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9083" y="176438"/>
            <a:ext cx="9249877" cy="281130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Районный конкурс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семейных команд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«Дружная семья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знает ПДД от А до Я»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02" y="2987739"/>
            <a:ext cx="5245509" cy="34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2715"/>
            <a:ext cx="7411453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Порядок проведения </a:t>
            </a:r>
            <a:r>
              <a:rPr lang="ru-RU" b="1" dirty="0">
                <a:solidFill>
                  <a:schemeClr val="tx1"/>
                </a:solidFill>
              </a:rPr>
              <a:t>Конкурса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933115"/>
            <a:ext cx="7879534" cy="52842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Конкурс будет проходить </a:t>
            </a:r>
            <a:r>
              <a:rPr lang="ru-RU" b="1" dirty="0" smtClean="0">
                <a:solidFill>
                  <a:srgbClr val="FF0000"/>
                </a:solidFill>
              </a:rPr>
              <a:t>ОЧНО;</a:t>
            </a:r>
            <a:r>
              <a:rPr lang="ru-RU" dirty="0" smtClean="0"/>
              <a:t> состоится –</a:t>
            </a:r>
            <a:r>
              <a:rPr lang="ru-RU" b="1" dirty="0" smtClean="0">
                <a:solidFill>
                  <a:srgbClr val="FF0000"/>
                </a:solidFill>
              </a:rPr>
              <a:t> 22 марта 2024 года в 17-00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В Конкурсе принимают участие семейные команды учащихся Красносельского района Санкт-Петербурга, состоящие из </a:t>
            </a:r>
            <a:r>
              <a:rPr lang="ru-RU" dirty="0" smtClean="0"/>
              <a:t>4 </a:t>
            </a:r>
            <a:r>
              <a:rPr lang="ru-RU" dirty="0"/>
              <a:t>человек: 2 взрослых (разного пола), </a:t>
            </a:r>
            <a:r>
              <a:rPr lang="ru-RU" dirty="0" smtClean="0"/>
              <a:t>2 ребенка </a:t>
            </a:r>
            <a:r>
              <a:rPr lang="ru-RU" dirty="0"/>
              <a:t>(от 7 до 11 </a:t>
            </a:r>
            <a:r>
              <a:rPr lang="ru-RU" dirty="0" smtClean="0"/>
              <a:t>лет).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Для участия в Конкурсе </a:t>
            </a:r>
            <a:r>
              <a:rPr lang="ru-RU" dirty="0" smtClean="0"/>
              <a:t>необходимо: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до 11 марта 2024 </a:t>
            </a:r>
            <a:r>
              <a:rPr lang="ru-RU" b="1" dirty="0">
                <a:solidFill>
                  <a:srgbClr val="FF0000"/>
                </a:solidFill>
              </a:rPr>
              <a:t>г</a:t>
            </a:r>
            <a:r>
              <a:rPr lang="ru-RU" dirty="0"/>
              <a:t>. подать заявку (Приложение 2)   от образовательного учреждения на электронную почту  pddddt@mail.ru в электронном варианте:</a:t>
            </a:r>
          </a:p>
          <a:p>
            <a:r>
              <a:rPr lang="ru-RU" dirty="0"/>
              <a:t>-  файл в </a:t>
            </a:r>
            <a:r>
              <a:rPr lang="ru-RU" dirty="0" err="1"/>
              <a:t>Wогd</a:t>
            </a:r>
            <a:r>
              <a:rPr lang="ru-RU" dirty="0"/>
              <a:t>-формате</a:t>
            </a:r>
          </a:p>
          <a:p>
            <a:r>
              <a:rPr lang="ru-RU" dirty="0"/>
              <a:t>-  файл JPEG,  </a:t>
            </a:r>
            <a:r>
              <a:rPr lang="ru-RU" dirty="0" err="1"/>
              <a:t>scan</a:t>
            </a:r>
            <a:r>
              <a:rPr lang="ru-RU" dirty="0"/>
              <a:t> с подписью руководителя учреждения и печатью </a:t>
            </a:r>
            <a:r>
              <a:rPr lang="ru-RU" dirty="0" smtClean="0"/>
              <a:t>ОУ</a:t>
            </a:r>
          </a:p>
          <a:p>
            <a:r>
              <a:rPr lang="ru-RU" dirty="0" smtClean="0"/>
              <a:t>-  согласие </a:t>
            </a:r>
            <a:r>
              <a:rPr lang="ru-RU" dirty="0"/>
              <a:t>на обработку персональных данных (от обоих взрослых и на </a:t>
            </a:r>
            <a:r>
              <a:rPr lang="ru-RU" dirty="0" smtClean="0"/>
              <a:t>детей)  </a:t>
            </a:r>
            <a:r>
              <a:rPr lang="ru-RU" dirty="0"/>
              <a:t>(Приложение 3).</a:t>
            </a:r>
          </a:p>
          <a:p>
            <a:pPr marL="0" indent="0">
              <a:buNone/>
            </a:pPr>
            <a:r>
              <a:rPr lang="ru-RU" dirty="0" smtClean="0"/>
              <a:t>          Каждый </a:t>
            </a:r>
            <a:r>
              <a:rPr lang="ru-RU" dirty="0"/>
              <a:t>файл должен быть подписан (ОУ№ ___ заявка на семейный конкурс)</a:t>
            </a:r>
          </a:p>
          <a:p>
            <a:pPr marL="0" indent="0">
              <a:buNone/>
            </a:pPr>
            <a:r>
              <a:rPr lang="ru-RU" dirty="0" smtClean="0"/>
              <a:t>          В </a:t>
            </a:r>
            <a:r>
              <a:rPr lang="ru-RU" dirty="0"/>
              <a:t>теме письма обязательно указать:  ОУ№ ___заявка на семейный конкурс»).  </a:t>
            </a:r>
          </a:p>
          <a:p>
            <a:pPr marL="0" indent="0">
              <a:buNone/>
            </a:pPr>
            <a:r>
              <a:rPr lang="ru-RU" dirty="0"/>
              <a:t>Заявка на Конкурс должна отражать полную информацию об участниках </a:t>
            </a:r>
            <a:r>
              <a:rPr lang="ru-RU" dirty="0">
                <a:solidFill>
                  <a:srgbClr val="FF0000"/>
                </a:solidFill>
              </a:rPr>
              <a:t>без применения сокращений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В заявке обязательно указать: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телефон  и эл. адрес одного из участников конкурса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телефон и эл. адрес руководителя команды.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1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24" y="272715"/>
            <a:ext cx="6696229" cy="8951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</a:rPr>
              <a:t>Этапы Конкурса будут проходить </a:t>
            </a: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 </a:t>
            </a:r>
            <a:r>
              <a:rPr lang="ru-RU" sz="3100" b="1" dirty="0">
                <a:solidFill>
                  <a:schemeClr val="tx1"/>
                </a:solidFill>
              </a:rPr>
              <a:t>очном формате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22 марта 2024 </a:t>
            </a:r>
            <a:r>
              <a:rPr lang="ru-RU" sz="3100" b="1" dirty="0">
                <a:solidFill>
                  <a:srgbClr val="0070C0"/>
                </a:solidFill>
              </a:rPr>
              <a:t>года с 17-00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8" y="1946494"/>
            <a:ext cx="8323154" cy="45629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Выступление команды «Визитная </a:t>
            </a:r>
            <a:r>
              <a:rPr lang="ru-RU" sz="7200" b="1" dirty="0">
                <a:solidFill>
                  <a:srgbClr val="FF0000"/>
                </a:solidFill>
              </a:rPr>
              <a:t>карточка команды» </a:t>
            </a:r>
            <a:endParaRPr lang="ru-RU" sz="7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200" dirty="0" smtClean="0"/>
              <a:t>на </a:t>
            </a:r>
            <a:r>
              <a:rPr lang="ru-RU" sz="7200" dirty="0"/>
              <a:t>тему «За безопасность на дорогах всей семьей</a:t>
            </a:r>
            <a:r>
              <a:rPr lang="ru-RU" sz="7200" dirty="0" smtClean="0"/>
              <a:t>»; </a:t>
            </a:r>
            <a:r>
              <a:rPr lang="ru-RU" sz="7200" dirty="0"/>
              <a:t>«Знает вся моя семья, </a:t>
            </a:r>
            <a:r>
              <a:rPr lang="ru-RU" sz="7200" dirty="0" smtClean="0"/>
              <a:t>знаю ПДД </a:t>
            </a:r>
            <a:r>
              <a:rPr lang="ru-RU" sz="7200" dirty="0"/>
              <a:t>и Я!» </a:t>
            </a:r>
            <a:endParaRPr lang="ru-RU" sz="7200" dirty="0" smtClean="0"/>
          </a:p>
          <a:p>
            <a:r>
              <a:rPr lang="ru-RU" sz="7200" b="1" dirty="0" smtClean="0">
                <a:solidFill>
                  <a:srgbClr val="FF0000"/>
                </a:solidFill>
              </a:rPr>
              <a:t>«Творческая</a:t>
            </a:r>
            <a:r>
              <a:rPr lang="ru-RU" sz="7200" b="1" dirty="0">
                <a:solidFill>
                  <a:srgbClr val="FF0000"/>
                </a:solidFill>
              </a:rPr>
              <a:t>. Нарисуй </a:t>
            </a:r>
            <a:r>
              <a:rPr lang="ru-RU" sz="7200" b="1" dirty="0" err="1">
                <a:solidFill>
                  <a:srgbClr val="FF0000"/>
                </a:solidFill>
              </a:rPr>
              <a:t>агит</a:t>
            </a:r>
            <a:r>
              <a:rPr lang="ru-RU" sz="7200" b="1" dirty="0">
                <a:solidFill>
                  <a:srgbClr val="FF0000"/>
                </a:solidFill>
              </a:rPr>
              <a:t>-плакат</a:t>
            </a:r>
            <a:r>
              <a:rPr lang="ru-RU" sz="7200" b="1" dirty="0" smtClean="0">
                <a:solidFill>
                  <a:srgbClr val="FF0000"/>
                </a:solidFill>
              </a:rPr>
              <a:t>!», </a:t>
            </a:r>
            <a:r>
              <a:rPr lang="ru-RU" sz="7200" dirty="0" smtClean="0">
                <a:solidFill>
                  <a:schemeClr val="tx1"/>
                </a:solidFill>
              </a:rPr>
              <a:t>д\з - представление плаката - очно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«Знатоки</a:t>
            </a:r>
            <a:r>
              <a:rPr lang="ru-RU" sz="7200" b="1" dirty="0">
                <a:solidFill>
                  <a:srgbClr val="FF0000"/>
                </a:solidFill>
              </a:rPr>
              <a:t>» </a:t>
            </a:r>
            <a:r>
              <a:rPr lang="ru-RU" sz="7200" dirty="0"/>
              <a:t>- задание на знание истории и теории правил дорожного </a:t>
            </a:r>
            <a:r>
              <a:rPr lang="ru-RU" sz="7200" dirty="0" smtClean="0"/>
              <a:t>движения.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«</a:t>
            </a:r>
            <a:r>
              <a:rPr lang="ru-RU" sz="7200" b="1" dirty="0">
                <a:solidFill>
                  <a:srgbClr val="FF0000"/>
                </a:solidFill>
              </a:rPr>
              <a:t>Первая помощь» </a:t>
            </a:r>
            <a:r>
              <a:rPr lang="ru-RU" sz="7200" dirty="0"/>
              <a:t>- задание на знание и умение оказывать первую </a:t>
            </a:r>
            <a:r>
              <a:rPr lang="ru-RU" sz="7200" dirty="0" smtClean="0"/>
              <a:t>помощь.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«Устройство велосипеда»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«</a:t>
            </a:r>
            <a:r>
              <a:rPr lang="ru-RU" sz="7200" b="1" dirty="0" err="1" smtClean="0">
                <a:solidFill>
                  <a:srgbClr val="FF0000"/>
                </a:solidFill>
              </a:rPr>
              <a:t>Автогородок</a:t>
            </a:r>
            <a:r>
              <a:rPr lang="ru-RU" sz="7200" b="1" dirty="0" smtClean="0">
                <a:solidFill>
                  <a:srgbClr val="FF0000"/>
                </a:solidFill>
              </a:rPr>
              <a:t>», «Фигурное вождение велосипеда» – </a:t>
            </a:r>
            <a:r>
              <a:rPr lang="ru-RU" sz="7200" b="1" dirty="0" smtClean="0">
                <a:solidFill>
                  <a:srgbClr val="0070C0"/>
                </a:solidFill>
              </a:rPr>
              <a:t>пройдут в автогородке по графику в марте – мае по погодным условиям (по согласованию с семейными командами)</a:t>
            </a:r>
          </a:p>
        </p:txBody>
      </p:sp>
    </p:spTree>
    <p:extLst>
      <p:ext uri="{BB962C8B-B14F-4D97-AF65-F5344CB8AC3E}">
        <p14:creationId xmlns:p14="http://schemas.microsoft.com/office/powerpoint/2010/main" val="12613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24" y="272715"/>
            <a:ext cx="6696229" cy="8951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Подведение итогов конкурса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8" y="1068310"/>
            <a:ext cx="7345380" cy="544113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200" dirty="0" smtClean="0">
                <a:solidFill>
                  <a:schemeClr val="tx1"/>
                </a:solidFill>
              </a:rPr>
              <a:t>1.  По </a:t>
            </a:r>
            <a:r>
              <a:rPr lang="ru-RU" sz="4200" dirty="0">
                <a:solidFill>
                  <a:schemeClr val="tx1"/>
                </a:solidFill>
              </a:rPr>
              <a:t>итогам участия в Конкурсе будут </a:t>
            </a:r>
            <a:r>
              <a:rPr lang="ru-RU" sz="4200" dirty="0" smtClean="0">
                <a:solidFill>
                  <a:schemeClr val="tx1"/>
                </a:solidFill>
              </a:rPr>
              <a:t>выявлены семейные </a:t>
            </a:r>
            <a:r>
              <a:rPr lang="ru-RU" sz="4200" dirty="0">
                <a:solidFill>
                  <a:schemeClr val="tx1"/>
                </a:solidFill>
              </a:rPr>
              <a:t>команды, </a:t>
            </a:r>
            <a:r>
              <a:rPr lang="ru-RU" sz="4200" dirty="0" smtClean="0">
                <a:solidFill>
                  <a:schemeClr val="tx1"/>
                </a:solidFill>
              </a:rPr>
              <a:t>ставшие </a:t>
            </a:r>
          </a:p>
          <a:p>
            <a:pPr algn="just">
              <a:buFont typeface="Wingdings" pitchFamily="2" charset="2"/>
              <a:buChar char="v"/>
            </a:pPr>
            <a:r>
              <a:rPr lang="ru-RU" sz="4200" b="1" dirty="0" smtClean="0">
                <a:solidFill>
                  <a:srgbClr val="FF0000"/>
                </a:solidFill>
              </a:rPr>
              <a:t>Победителями </a:t>
            </a:r>
            <a:r>
              <a:rPr lang="ru-RU" sz="4200" b="1" dirty="0">
                <a:solidFill>
                  <a:srgbClr val="FF0000"/>
                </a:solidFill>
              </a:rPr>
              <a:t>конкурса (1, 2, 3 место</a:t>
            </a:r>
            <a:r>
              <a:rPr lang="ru-RU" sz="4200" dirty="0">
                <a:solidFill>
                  <a:schemeClr val="tx1"/>
                </a:solidFill>
              </a:rPr>
              <a:t>), </a:t>
            </a:r>
            <a:endParaRPr lang="ru-RU" sz="42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4200" b="1" dirty="0" smtClean="0">
                <a:solidFill>
                  <a:srgbClr val="FF0000"/>
                </a:solidFill>
              </a:rPr>
              <a:t>Призерами</a:t>
            </a:r>
            <a:r>
              <a:rPr lang="ru-RU" sz="4200" dirty="0" smtClean="0">
                <a:solidFill>
                  <a:schemeClr val="tx1"/>
                </a:solidFill>
              </a:rPr>
              <a:t> </a:t>
            </a:r>
            <a:r>
              <a:rPr lang="ru-RU" sz="4200" dirty="0">
                <a:solidFill>
                  <a:schemeClr val="tx1"/>
                </a:solidFill>
              </a:rPr>
              <a:t>на отдельных </a:t>
            </a:r>
            <a:r>
              <a:rPr lang="ru-RU" sz="4200" b="1" dirty="0">
                <a:solidFill>
                  <a:srgbClr val="FF0000"/>
                </a:solidFill>
              </a:rPr>
              <a:t>соревновательных этапах</a:t>
            </a:r>
            <a:r>
              <a:rPr lang="ru-RU" sz="42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4200" dirty="0" smtClean="0">
                <a:solidFill>
                  <a:schemeClr val="tx1"/>
                </a:solidFill>
              </a:rPr>
              <a:t>2.   Все </a:t>
            </a:r>
            <a:r>
              <a:rPr lang="ru-RU" sz="4200" dirty="0">
                <a:solidFill>
                  <a:schemeClr val="tx1"/>
                </a:solidFill>
              </a:rPr>
              <a:t>участники получают грамоты. </a:t>
            </a:r>
            <a:endParaRPr lang="ru-RU" sz="4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4200" dirty="0" smtClean="0">
                <a:solidFill>
                  <a:schemeClr val="tx1"/>
                </a:solidFill>
              </a:rPr>
              <a:t>3.   Победители </a:t>
            </a:r>
            <a:r>
              <a:rPr lang="ru-RU" sz="4200" dirty="0">
                <a:solidFill>
                  <a:schemeClr val="tx1"/>
                </a:solidFill>
              </a:rPr>
              <a:t>и призеры Конкурса награждаются дипломами, кубками.</a:t>
            </a:r>
          </a:p>
          <a:p>
            <a:pPr marL="0" indent="0" algn="just">
              <a:buNone/>
            </a:pPr>
            <a:r>
              <a:rPr lang="ru-RU" sz="4200" dirty="0" smtClean="0">
                <a:solidFill>
                  <a:schemeClr val="tx1"/>
                </a:solidFill>
              </a:rPr>
              <a:t>4.  </a:t>
            </a:r>
            <a:r>
              <a:rPr lang="ru-RU" sz="4200" dirty="0">
                <a:solidFill>
                  <a:schemeClr val="tx1"/>
                </a:solidFill>
              </a:rPr>
              <a:t>По решению Оргкомитета семейные команды могут быть награждены дополнительными грамотами по номинациям. </a:t>
            </a:r>
          </a:p>
          <a:p>
            <a:pPr marL="0" indent="0" algn="just">
              <a:buNone/>
            </a:pPr>
            <a:r>
              <a:rPr lang="ru-RU" sz="4200" dirty="0" smtClean="0">
                <a:solidFill>
                  <a:schemeClr val="tx1"/>
                </a:solidFill>
              </a:rPr>
              <a:t>5.  Команды </a:t>
            </a:r>
            <a:r>
              <a:rPr lang="ru-RU" sz="4200" dirty="0">
                <a:solidFill>
                  <a:schemeClr val="tx1"/>
                </a:solidFill>
              </a:rPr>
              <a:t>– </a:t>
            </a:r>
            <a:r>
              <a:rPr lang="ru-RU" sz="4200" dirty="0" smtClean="0">
                <a:solidFill>
                  <a:schemeClr val="tx1"/>
                </a:solidFill>
              </a:rPr>
              <a:t>Победители </a:t>
            </a:r>
            <a:r>
              <a:rPr lang="ru-RU" sz="4200" dirty="0">
                <a:solidFill>
                  <a:schemeClr val="tx1"/>
                </a:solidFill>
              </a:rPr>
              <a:t>районного конкурса </a:t>
            </a:r>
            <a:r>
              <a:rPr lang="ru-RU" sz="4200" dirty="0" smtClean="0">
                <a:solidFill>
                  <a:schemeClr val="tx1"/>
                </a:solidFill>
              </a:rPr>
              <a:t>направляются </a:t>
            </a:r>
            <a:r>
              <a:rPr lang="ru-RU" sz="4200" dirty="0">
                <a:solidFill>
                  <a:schemeClr val="tx1"/>
                </a:solidFill>
              </a:rPr>
              <a:t>на региональный этап конкурса</a:t>
            </a:r>
            <a:r>
              <a:rPr lang="ru-RU" sz="4200" dirty="0" smtClean="0">
                <a:solidFill>
                  <a:schemeClr val="tx1"/>
                </a:solidFill>
              </a:rPr>
              <a:t>.(май 2024, ГБНОУ «Балтийский берег», ул. Черняховского, д.49А)</a:t>
            </a:r>
            <a:endParaRPr lang="ru-RU" sz="4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4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6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24" y="272715"/>
            <a:ext cx="6696229" cy="8951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РЕКОМЕДАЦИИ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8" y="1068310"/>
            <a:ext cx="7345380" cy="5441132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подготовке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выступления (или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агит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-плаката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обратить внимание на: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Соответствие правилам дорожного движения</a:t>
            </a:r>
          </a:p>
          <a:p>
            <a:pPr marL="0" lvl="0" indent="0" algn="ctr" defTabSz="914400"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использовать в текстах:</a:t>
            </a:r>
          </a:p>
          <a:p>
            <a:pPr marL="0" lvl="0" indent="0" defTabSz="914400"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улица, машина, свет светофора, шофер, мостовая, постовой, желтый –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жди (приготовиться), зеленый – иди;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зебра,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авария; обходим спереди, сзади;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Идея выступления.</a:t>
            </a:r>
            <a:endParaRPr lang="ru-RU" sz="4200" b="1" dirty="0">
              <a:solidFill>
                <a:srgbClr val="FF0000"/>
              </a:solidFill>
            </a:endParaRPr>
          </a:p>
          <a:p>
            <a:pPr marL="27432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материалы – «переработаны»</a:t>
            </a:r>
          </a:p>
          <a:p>
            <a:pPr marL="27432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Реквизит должен быть оправдан и соответствовать теме выступления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28337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Дополнительные сведения к подготовке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35" y="1421393"/>
            <a:ext cx="8392562" cy="36032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1. Все </a:t>
            </a:r>
            <a:r>
              <a:rPr lang="ru-RU" dirty="0"/>
              <a:t>вопросы по проведению соревнований прописаны в ПОЛОЖЕНИИ (положение на сайте ДДТ)</a:t>
            </a:r>
          </a:p>
          <a:p>
            <a:pPr marL="0" indent="0">
              <a:buNone/>
            </a:pPr>
            <a:r>
              <a:rPr lang="ru-RU" dirty="0" smtClean="0"/>
              <a:t>2. Есть </a:t>
            </a:r>
            <a:r>
              <a:rPr lang="ru-RU" dirty="0"/>
              <a:t>вопросы:</a:t>
            </a:r>
          </a:p>
          <a:p>
            <a:pPr>
              <a:buFontTx/>
              <a:buChar char="-"/>
            </a:pPr>
            <a:r>
              <a:rPr lang="ru-RU" dirty="0"/>
              <a:t>Почта </a:t>
            </a:r>
            <a:r>
              <a:rPr lang="en-US" dirty="0">
                <a:hlinkClick r:id="rId2"/>
              </a:rPr>
              <a:t>pddddt@mail.ru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ru-RU" dirty="0"/>
              <a:t>Телефон </a:t>
            </a:r>
            <a:r>
              <a:rPr lang="ru-RU" dirty="0" smtClean="0"/>
              <a:t>246-03-09 -  Михайлова </a:t>
            </a:r>
            <a:r>
              <a:rPr lang="ru-RU" dirty="0"/>
              <a:t>Марина Владимировна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7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6131"/>
          <a:stretch/>
        </p:blipFill>
        <p:spPr>
          <a:xfrm>
            <a:off x="226336" y="506994"/>
            <a:ext cx="7297094" cy="5409425"/>
          </a:xfrm>
        </p:spPr>
      </p:pic>
    </p:spTree>
    <p:extLst>
      <p:ext uri="{BB962C8B-B14F-4D97-AF65-F5344CB8AC3E}">
        <p14:creationId xmlns:p14="http://schemas.microsoft.com/office/powerpoint/2010/main" val="41818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481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Районный конкурс  семейных команд «Дружная семья  знает ПДД от А до Я»</vt:lpstr>
      <vt:lpstr>Порядок проведения Конкурса </vt:lpstr>
      <vt:lpstr>Этапы Конкурса будут проходить  в очном формате  22 марта 2024 года с 17-00  </vt:lpstr>
      <vt:lpstr>Подведение итогов конкурса   </vt:lpstr>
      <vt:lpstr>РЕКОМЕДАЦИИ   </vt:lpstr>
      <vt:lpstr>Дополнительные сведения к подготовке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семейных команд «Дружная семья знает ПДД от А до Я»</dc:title>
  <dc:creator>user</dc:creator>
  <cp:lastModifiedBy>Admin</cp:lastModifiedBy>
  <cp:revision>25</cp:revision>
  <dcterms:created xsi:type="dcterms:W3CDTF">2021-02-08T13:06:21Z</dcterms:created>
  <dcterms:modified xsi:type="dcterms:W3CDTF">2024-02-13T10:33:58Z</dcterms:modified>
</cp:coreProperties>
</file>