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82" r:id="rId2"/>
  </p:sldIdLst>
  <p:sldSz cx="9144000" cy="6858000" type="screen4x3"/>
  <p:notesSz cx="9939338" cy="68087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0066"/>
    <a:srgbClr val="000066"/>
    <a:srgbClr val="663300"/>
    <a:srgbClr val="993300"/>
    <a:srgbClr val="792333"/>
    <a:srgbClr val="FFFF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37" autoAdjust="0"/>
    <p:restoredTop sz="94660"/>
  </p:normalViewPr>
  <p:slideViewPr>
    <p:cSldViewPr>
      <p:cViewPr varScale="1">
        <p:scale>
          <a:sx n="111" d="100"/>
          <a:sy n="111" d="100"/>
        </p:scale>
        <p:origin x="-181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1"/>
            <a:ext cx="4309070" cy="340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69" tIns="45785" rIns="91569" bIns="45785" numCol="1" anchor="t" anchorCtr="0" compatLnSpc="1">
            <a:prstTxWarp prst="textNoShape">
              <a:avLst/>
            </a:prstTxWarp>
          </a:bodyPr>
          <a:lstStyle>
            <a:lvl1pPr defTabSz="916232">
              <a:defRPr sz="1200">
                <a:latin typeface="Calibri" pitchFamily="34" charset="0"/>
              </a:defRPr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 bwMode="auto">
          <a:xfrm>
            <a:off x="5627935" y="1"/>
            <a:ext cx="4309070" cy="340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69" tIns="45785" rIns="91569" bIns="45785" numCol="1" anchor="t" anchorCtr="0" compatLnSpc="1">
            <a:prstTxWarp prst="textNoShape">
              <a:avLst/>
            </a:prstTxWarp>
          </a:bodyPr>
          <a:lstStyle>
            <a:lvl1pPr algn="r" defTabSz="916232">
              <a:defRPr sz="1200">
                <a:latin typeface="Calibri" pitchFamily="34" charset="0"/>
              </a:defRPr>
            </a:lvl1pPr>
          </a:lstStyle>
          <a:p>
            <a:fld id="{3B6077BD-3079-4577-9528-B792B969BCFA}" type="datetimeFigureOut">
              <a:rPr lang="ru-RU"/>
              <a:pPr/>
              <a:t>13.12.2019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 bwMode="auto">
          <a:xfrm>
            <a:off x="0" y="6467035"/>
            <a:ext cx="4309070" cy="340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69" tIns="45785" rIns="91569" bIns="45785" numCol="1" anchor="b" anchorCtr="0" compatLnSpc="1">
            <a:prstTxWarp prst="textNoShape">
              <a:avLst/>
            </a:prstTxWarp>
          </a:bodyPr>
          <a:lstStyle>
            <a:lvl1pPr defTabSz="916232">
              <a:defRPr sz="1200">
                <a:latin typeface="Calibri" pitchFamily="34" charset="0"/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 bwMode="auto">
          <a:xfrm>
            <a:off x="5627935" y="6467035"/>
            <a:ext cx="4309070" cy="340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69" tIns="45785" rIns="91569" bIns="45785" numCol="1" anchor="b" anchorCtr="0" compatLnSpc="1">
            <a:prstTxWarp prst="textNoShape">
              <a:avLst/>
            </a:prstTxWarp>
          </a:bodyPr>
          <a:lstStyle>
            <a:lvl1pPr algn="r" defTabSz="916232">
              <a:defRPr sz="1200">
                <a:latin typeface="Calibri" pitchFamily="34" charset="0"/>
              </a:defRPr>
            </a:lvl1pPr>
          </a:lstStyle>
          <a:p>
            <a:fld id="{A8DA6A01-E15A-4F43-B5B4-7667AA6D521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2273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9772C-DDE2-4D33-B5BE-A76B43EB81BC}" type="datetimeFigureOut">
              <a:rPr lang="ru-RU"/>
              <a:pPr>
                <a:defRPr/>
              </a:pPr>
              <a:t>13.12.2019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F5FCC-6A77-4FBA-8F1E-C22C6D4240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D9067-0567-4B5B-B39E-00A32EAC6E96}" type="datetimeFigureOut">
              <a:rPr lang="ru-RU"/>
              <a:pPr>
                <a:defRPr/>
              </a:pPr>
              <a:t>13.12.2019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E6BF2-7B00-4C0E-B6B2-3D194C1C48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7D764-802A-4688-8843-6BAFF49CE43B}" type="datetimeFigureOut">
              <a:rPr lang="ru-RU"/>
              <a:pPr>
                <a:defRPr/>
              </a:pPr>
              <a:t>13.12.2019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F9246-471C-4FEF-8EA5-40E6915F48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1D9E5-A434-4A05-BBC7-206FF4370371}" type="datetimeFigureOut">
              <a:rPr lang="ru-RU"/>
              <a:pPr>
                <a:defRPr/>
              </a:pPr>
              <a:t>13.12.2019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75CCF-0D21-410F-864B-8B4E88B23B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8B58B-3E3E-4DF5-B8D4-60E51D03B325}" type="datetimeFigureOut">
              <a:rPr lang="ru-RU"/>
              <a:pPr>
                <a:defRPr/>
              </a:pPr>
              <a:t>13.12.2019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5CF00-BC35-43E5-9009-7BAFA7639F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1F1DA-458A-4944-9BA4-2A12394CBBE9}" type="datetimeFigureOut">
              <a:rPr lang="ru-RU"/>
              <a:pPr>
                <a:defRPr/>
              </a:pPr>
              <a:t>13.12.2019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4CAAB-B05F-48B2-9490-318A35A937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BCA8B-B6CA-4547-8FE5-B0A1C8BB8840}" type="datetimeFigureOut">
              <a:rPr lang="ru-RU"/>
              <a:pPr>
                <a:defRPr/>
              </a:pPr>
              <a:t>13.12.2019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1C7A2-B69B-4FB8-AC9D-650EFCEAA3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D9990-104A-48BA-BA73-3EE84D6A891B}" type="datetimeFigureOut">
              <a:rPr lang="ru-RU"/>
              <a:pPr>
                <a:defRPr/>
              </a:pPr>
              <a:t>13.12.2019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2EE43-1EE9-4893-A35E-AD4A6550CB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786D3-0CFB-4715-91BB-F2F49E5C42C6}" type="datetimeFigureOut">
              <a:rPr lang="ru-RU"/>
              <a:pPr>
                <a:defRPr/>
              </a:pPr>
              <a:t>13.12.2019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4825F-A5BE-4EE0-B67A-4F46B5B180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4986D-52C1-4B60-B73D-DD20FC13FB3B}" type="datetimeFigureOut">
              <a:rPr lang="ru-RU"/>
              <a:pPr>
                <a:defRPr/>
              </a:pPr>
              <a:t>13.12.2019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5AD55-8272-44B7-959E-E81D82B99F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4CACB-87D1-4C75-9AF7-07F88BEA33D4}" type="datetimeFigureOut">
              <a:rPr lang="ru-RU"/>
              <a:pPr>
                <a:defRPr/>
              </a:pPr>
              <a:t>13.12.2019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DB72E-1428-44EA-ABCD-F216EF7BCB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61B2D80-85D8-4AF0-9F30-437D8DDC9044}" type="datetimeFigureOut">
              <a:rPr lang="ru-RU"/>
              <a:pPr>
                <a:defRPr/>
              </a:pPr>
              <a:t>13.12.2019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357ECCA-B251-4EAB-B181-8CEC3AEF5B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6"/>
          <p:cNvSpPr>
            <a:spLocks noChangeArrowheads="1"/>
          </p:cNvSpPr>
          <p:nvPr/>
        </p:nvSpPr>
        <p:spPr bwMode="auto">
          <a:xfrm>
            <a:off x="179388" y="188913"/>
            <a:ext cx="89646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altLang="ru-RU" sz="2000" b="1" dirty="0">
                <a:solidFill>
                  <a:srgbClr val="C05B08"/>
                </a:solidFill>
              </a:rPr>
              <a:t>НАВИГАТОР освоения программы «Развитие социальной креативности ребенка в условиях дополнительного образования»</a:t>
            </a:r>
          </a:p>
        </p:txBody>
      </p:sp>
      <p:sp>
        <p:nvSpPr>
          <p:cNvPr id="25603" name="Rectangle 85"/>
          <p:cNvSpPr>
            <a:spLocks noChangeArrowheads="1"/>
          </p:cNvSpPr>
          <p:nvPr/>
        </p:nvSpPr>
        <p:spPr bwMode="auto">
          <a:xfrm>
            <a:off x="250825" y="8096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Lucida Sans Unicode" pitchFamily="34" charset="0"/>
            </a:endParaRPr>
          </a:p>
        </p:txBody>
      </p:sp>
      <p:pic>
        <p:nvPicPr>
          <p:cNvPr id="25604" name="Рисунок 6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973138"/>
            <a:ext cx="9036050" cy="588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2747</TotalTime>
  <Words>13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Оля</cp:lastModifiedBy>
  <cp:revision>157</cp:revision>
  <cp:lastPrinted>2019-10-21T08:01:50Z</cp:lastPrinted>
  <dcterms:created xsi:type="dcterms:W3CDTF">2019-04-04T15:57:42Z</dcterms:created>
  <dcterms:modified xsi:type="dcterms:W3CDTF">2019-12-13T13:01:36Z</dcterms:modified>
</cp:coreProperties>
</file>