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2" r:id="rId5"/>
    <p:sldId id="267" r:id="rId6"/>
    <p:sldId id="266" r:id="rId7"/>
    <p:sldId id="269" r:id="rId8"/>
    <p:sldId id="268" r:id="rId9"/>
    <p:sldId id="271" r:id="rId10"/>
    <p:sldId id="270" r:id="rId11"/>
    <p:sldId id="273" r:id="rId12"/>
    <p:sldId id="27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>
      <p:cViewPr>
        <p:scale>
          <a:sx n="77" d="100"/>
          <a:sy n="77" d="100"/>
        </p:scale>
        <p:origin x="-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F564-1A26-47E9-980E-ACE0A8880090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42CA-2EDF-491E-AEB8-032DEC7C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639A-6287-4BB6-AF9D-B2CC8D932A17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3A3-DB7E-4EC8-8048-3A4ACFD60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99AB-C196-42F3-9F3B-3880F8D0E244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0FDC-4100-46F3-A007-4E4893D88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7A54-AF6F-4E5B-B0D1-4494D5BDFD5B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EB3A-9057-4141-BF08-023725137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3D5C-AF6B-49E9-99AF-F0D01E4E411A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2209-C32C-46B1-9178-E3C2F9546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5767-7A45-46B5-B1E9-5C0C22E85B94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F211-3170-4419-A60E-21C4B2C80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5922-6CCA-44D5-8F53-CC042DCA931C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D6C1-F12B-449A-AFAD-9A097AFB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4B56-8B50-4A56-AFE6-51EF9AD9ACE8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2546-47E3-4BD0-AC78-5B2018DEA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D527-F297-487E-A8C7-BC142F8FD498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2D2E-9450-4419-B006-1580F541B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683B-E42D-4801-B12E-F18BA16058E0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B6DA-9792-4612-8537-3200AD7DC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661D-581F-4DDD-B27E-30A37C47E664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9D97-67B3-4C46-9A66-EF95B325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3841F-38EF-412E-AD2F-63FB80E9BD3C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797B0-790C-4D7C-92F8-6CD0BA4D6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Для игры\dice_by_past1978-d3iq3y4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4572000" y="364331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Для игры\dice_by_past1978-d3iq3y4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3617913"/>
            <a:ext cx="4608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187325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Мастер-класс </a:t>
            </a: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sz="5400" b="1" smtClean="0">
                <a:solidFill>
                  <a:srgbClr val="002060"/>
                </a:solidFill>
              </a:rPr>
              <a:t>«Игра – дело серьёзное»</a:t>
            </a: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492375"/>
            <a:ext cx="6400800" cy="1752600"/>
          </a:xfrm>
        </p:spPr>
        <p:txBody>
          <a:bodyPr/>
          <a:lstStyle/>
          <a:p>
            <a:pPr algn="r"/>
            <a:r>
              <a:rPr lang="ru-RU" i="1" smtClean="0">
                <a:solidFill>
                  <a:srgbClr val="7030A0"/>
                </a:solidFill>
              </a:rPr>
              <a:t>Петрова Александра Николаевна</a:t>
            </a:r>
          </a:p>
          <a:p>
            <a:pPr algn="r"/>
            <a:r>
              <a:rPr lang="ru-RU" i="1" smtClean="0">
                <a:solidFill>
                  <a:srgbClr val="7030A0"/>
                </a:solidFill>
              </a:rPr>
              <a:t>ГБОУ лицей № 590</a:t>
            </a:r>
          </a:p>
        </p:txBody>
      </p:sp>
      <p:pic>
        <p:nvPicPr>
          <p:cNvPr id="8" name="Picture 2" descr="C:\Users\Новикова\Desktop\1.gi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095207" cy="71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Что нужно подготовить?</a:t>
            </a:r>
          </a:p>
        </p:txBody>
      </p:sp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4" t="18712" r="24888" b="23601"/>
          <a:stretch/>
        </p:blipFill>
        <p:spPr>
          <a:xfrm>
            <a:off x="307975" y="188640"/>
            <a:ext cx="5454333" cy="6906848"/>
          </a:xfrm>
          <a:prstGeom prst="rect">
            <a:avLst/>
          </a:prstGeom>
        </p:spPr>
      </p:pic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589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821" y="1080244"/>
            <a:ext cx="3812019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Роль </a:t>
            </a:r>
            <a:r>
              <a:rPr lang="ru-RU" b="1" dirty="0" err="1" smtClean="0">
                <a:solidFill>
                  <a:srgbClr val="002060"/>
                </a:solidFill>
              </a:rPr>
              <a:t>игротехника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5" t="18137" r="25041" b="22657"/>
          <a:stretch/>
        </p:blipFill>
        <p:spPr>
          <a:xfrm>
            <a:off x="4139952" y="0"/>
            <a:ext cx="4854451" cy="62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5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871" y="1268760"/>
            <a:ext cx="7062491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002060"/>
                </a:solidFill>
              </a:rPr>
              <a:t>Создаем игру!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Рисунок 3" descr="love_game_by_blackjack0919.jpg"/>
          <p:cNvPicPr>
            <a:picLocks noChangeAspect="1"/>
          </p:cNvPicPr>
          <p:nvPr/>
        </p:nvPicPr>
        <p:blipFill>
          <a:blip r:embed="rId2" cstate="print"/>
          <a:srcRect b="12857"/>
          <a:stretch>
            <a:fillRect/>
          </a:stretch>
        </p:blipFill>
        <p:spPr>
          <a:xfrm flipH="1">
            <a:off x="2051720" y="1484784"/>
            <a:ext cx="5040560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prodawez.ru/wp-content/uploads/2015/10/opredelenie-tseley-prezentazii.jpg"/>
          <p:cNvPicPr>
            <a:picLocks noChangeAspect="1" noChangeArrowheads="1"/>
          </p:cNvPicPr>
          <p:nvPr/>
        </p:nvPicPr>
        <p:blipFill>
          <a:blip r:embed="rId2" cstate="print"/>
          <a:srcRect l="17696" r="7806"/>
          <a:stretch>
            <a:fillRect/>
          </a:stretch>
        </p:blipFill>
        <p:spPr bwMode="auto">
          <a:xfrm>
            <a:off x="323850" y="1412875"/>
            <a:ext cx="36004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Концепция. Правила игры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6434138" y="3068638"/>
            <a:ext cx="4906962" cy="865187"/>
          </a:xfrm>
        </p:spPr>
        <p:txBody>
          <a:bodyPr/>
          <a:lstStyle/>
          <a:p>
            <a:r>
              <a:rPr lang="ru-RU" b="1" smtClean="0"/>
              <a:t>И</a:t>
            </a:r>
            <a:r>
              <a:rPr lang="ru-RU" smtClean="0"/>
              <a:t>дея</a:t>
            </a:r>
          </a:p>
          <a:p>
            <a:endParaRPr lang="ru-RU" smtClean="0"/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Рисунок 4" descr="aacc88b23033b4a78d9fb6cfa473b76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5904656" cy="26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4211638" y="11255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Calibri" pitchFamily="34" charset="0"/>
              </a:rPr>
              <a:t>«По телефону: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— Куда я попал?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— А куда вы целились?»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07150" y="4005263"/>
            <a:ext cx="5473700" cy="22320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ru-RU" sz="3200" dirty="0" smtClean="0">
                <a:latin typeface="+mn-lt"/>
                <a:cs typeface="+mn-cs"/>
              </a:rPr>
              <a:t>Для </a:t>
            </a:r>
            <a:r>
              <a:rPr lang="ru-RU" sz="3200" dirty="0">
                <a:latin typeface="+mn-lt"/>
                <a:cs typeface="+mn-cs"/>
              </a:rPr>
              <a:t>кого?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ru-RU" sz="3200" dirty="0" smtClean="0">
                <a:latin typeface="+mn-lt"/>
                <a:cs typeface="+mn-cs"/>
              </a:rPr>
              <a:t>Зачем</a:t>
            </a:r>
            <a:r>
              <a:rPr lang="ru-RU" sz="3200" dirty="0">
                <a:latin typeface="+mn-lt"/>
                <a:cs typeface="+mn-cs"/>
              </a:rPr>
              <a:t>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68" y="651343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Кто играет?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6" t="18019" r="24768" b="23423"/>
          <a:stretch/>
        </p:blipFill>
        <p:spPr>
          <a:xfrm>
            <a:off x="3851920" y="36258"/>
            <a:ext cx="5292080" cy="661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Возраст участников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7" t="18587" r="26304" b="23046"/>
          <a:stretch/>
        </p:blipFill>
        <p:spPr>
          <a:xfrm>
            <a:off x="145789" y="7937"/>
            <a:ext cx="5170421" cy="6721547"/>
          </a:xfrm>
          <a:prstGeom prst="rect">
            <a:avLst/>
          </a:prstGeom>
        </p:spPr>
      </p:pic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832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67" y="1084491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Основа сюжета? Тема игры?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0" t="19460" r="25787" b="24144"/>
          <a:stretch/>
        </p:blipFill>
        <p:spPr>
          <a:xfrm>
            <a:off x="3784675" y="11166"/>
            <a:ext cx="5359325" cy="67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0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Тип игры?</a:t>
            </a:r>
          </a:p>
        </p:txBody>
      </p:sp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1" t="19343" r="26806" b="23720"/>
          <a:stretch/>
        </p:blipFill>
        <p:spPr>
          <a:xfrm>
            <a:off x="433150" y="476672"/>
            <a:ext cx="4766201" cy="6048672"/>
          </a:xfrm>
          <a:prstGeom prst="rect">
            <a:avLst/>
          </a:prstGeom>
        </p:spPr>
      </p:pic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50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67" y="1084491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Где проводится игра?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5" t="19099" r="26042" b="23604"/>
          <a:stretch/>
        </p:blipFill>
        <p:spPr>
          <a:xfrm>
            <a:off x="3923928" y="54239"/>
            <a:ext cx="5220072" cy="67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0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276452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Механика игры?</a:t>
            </a:r>
          </a:p>
        </p:txBody>
      </p:sp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0" t="18919" r="26552" b="24144"/>
          <a:stretch/>
        </p:blipFill>
        <p:spPr>
          <a:xfrm>
            <a:off x="460375" y="156504"/>
            <a:ext cx="4968552" cy="6487863"/>
          </a:xfrm>
          <a:prstGeom prst="rect">
            <a:avLst/>
          </a:prstGeom>
        </p:spPr>
      </p:pic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3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10" y="476672"/>
            <a:ext cx="3812019" cy="36497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Длительность игры?</a:t>
            </a:r>
          </a:p>
        </p:txBody>
      </p:sp>
      <p:pic>
        <p:nvPicPr>
          <p:cNvPr id="4" name="Picture 2" descr="C:\Users\Новикова\Desktop\1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88640"/>
            <a:ext cx="1368152" cy="89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22" name="AutoShape 2" descr="https://static.goods.ru/big2/medias/images/596/100013198317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1" t="18422" r="25081" b="22227"/>
          <a:stretch/>
        </p:blipFill>
        <p:spPr>
          <a:xfrm>
            <a:off x="4129229" y="7937"/>
            <a:ext cx="5013018" cy="66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Мастер-класс  «Игра – дело серьёзное»</vt:lpstr>
      <vt:lpstr>Концепция. Правила игры</vt:lpstr>
      <vt:lpstr>Кто играет?</vt:lpstr>
      <vt:lpstr>Возраст участников ?</vt:lpstr>
      <vt:lpstr>Основа сюжета? Тема игры?</vt:lpstr>
      <vt:lpstr>Тип игры?</vt:lpstr>
      <vt:lpstr>Где проводится игра?</vt:lpstr>
      <vt:lpstr>Механика игры?</vt:lpstr>
      <vt:lpstr>Длительность игры?</vt:lpstr>
      <vt:lpstr>Что нужно подготовить?</vt:lpstr>
      <vt:lpstr>Роль игротехника ?</vt:lpstr>
      <vt:lpstr>Создаем игру!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«Игра – дело серьёзное»</dc:title>
  <dc:creator>логин</dc:creator>
  <cp:lastModifiedBy>логин</cp:lastModifiedBy>
  <cp:revision>15</cp:revision>
  <dcterms:created xsi:type="dcterms:W3CDTF">2016-10-21T20:41:55Z</dcterms:created>
  <dcterms:modified xsi:type="dcterms:W3CDTF">2019-01-18T21:37:29Z</dcterms:modified>
</cp:coreProperties>
</file>