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80" r:id="rId4"/>
  </p:sldMasterIdLst>
  <p:notesMasterIdLst>
    <p:notesMasterId r:id="rId25"/>
  </p:notesMasterIdLst>
  <p:sldIdLst>
    <p:sldId id="261" r:id="rId5"/>
    <p:sldId id="345" r:id="rId6"/>
    <p:sldId id="338" r:id="rId7"/>
    <p:sldId id="339" r:id="rId8"/>
    <p:sldId id="369" r:id="rId9"/>
    <p:sldId id="371" r:id="rId10"/>
    <p:sldId id="375" r:id="rId11"/>
    <p:sldId id="373" r:id="rId12"/>
    <p:sldId id="377" r:id="rId13"/>
    <p:sldId id="356" r:id="rId14"/>
    <p:sldId id="357" r:id="rId15"/>
    <p:sldId id="359" r:id="rId16"/>
    <p:sldId id="360" r:id="rId17"/>
    <p:sldId id="367" r:id="rId18"/>
    <p:sldId id="365" r:id="rId19"/>
    <p:sldId id="363" r:id="rId20"/>
    <p:sldId id="366" r:id="rId21"/>
    <p:sldId id="333" r:id="rId22"/>
    <p:sldId id="349" r:id="rId23"/>
    <p:sldId id="348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ddtks.ru/metod/materialy" TargetMode="External"/><Relationship Id="rId2" Type="http://schemas.openxmlformats.org/officeDocument/2006/relationships/hyperlink" Target="https://ddtks.ru/doc_ped" TargetMode="External"/><Relationship Id="rId1" Type="http://schemas.openxmlformats.org/officeDocument/2006/relationships/hyperlink" Target="https://ddtks.ru/documenty" TargetMode="External"/><Relationship Id="rId5" Type="http://schemas.openxmlformats.org/officeDocument/2006/relationships/hyperlink" Target="https://ddtks.ru/metod_deti" TargetMode="External"/><Relationship Id="rId4" Type="http://schemas.openxmlformats.org/officeDocument/2006/relationships/hyperlink" Target="https://ddtks.ru/obuchenie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ddtks.ru/metod/materialy" TargetMode="External"/><Relationship Id="rId2" Type="http://schemas.openxmlformats.org/officeDocument/2006/relationships/hyperlink" Target="https://ddtks.ru/doc_ped" TargetMode="External"/><Relationship Id="rId1" Type="http://schemas.openxmlformats.org/officeDocument/2006/relationships/hyperlink" Target="https://ddtks.ru/documenty" TargetMode="External"/><Relationship Id="rId5" Type="http://schemas.openxmlformats.org/officeDocument/2006/relationships/hyperlink" Target="https://ddtks.ru/metod_deti" TargetMode="External"/><Relationship Id="rId4" Type="http://schemas.openxmlformats.org/officeDocument/2006/relationships/hyperlink" Target="https://ddtks.ru/obuchenie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344E7-C090-43E2-883B-01A3F2D8F51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405F0-3FFF-4953-89CC-4DB1D61774E9}">
      <dgm:prSet phldrT="[Текст]" custT="1"/>
      <dgm:spPr/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Современная нормативно-правовая база системы ДОД</a:t>
          </a:r>
        </a:p>
      </dgm:t>
    </dgm:pt>
    <dgm:pt modelId="{AD7A1467-47D3-4DBE-8044-AEE0619FAD87}" type="parTrans" cxnId="{17145606-BAF9-457B-A724-EB548598EA8C}">
      <dgm:prSet/>
      <dgm:spPr/>
      <dgm:t>
        <a:bodyPr/>
        <a:lstStyle/>
        <a:p>
          <a:endParaRPr lang="ru-RU"/>
        </a:p>
      </dgm:t>
    </dgm:pt>
    <dgm:pt modelId="{CEF94C89-C3CF-4042-ABD5-29DE9DF055E0}" type="sibTrans" cxnId="{17145606-BAF9-457B-A724-EB548598EA8C}">
      <dgm:prSet/>
      <dgm:spPr/>
      <dgm:t>
        <a:bodyPr/>
        <a:lstStyle/>
        <a:p>
          <a:endParaRPr lang="ru-RU"/>
        </a:p>
      </dgm:t>
    </dgm:pt>
    <dgm:pt modelId="{36F32C1D-F7D5-4832-B2D5-CB462A63FCF2}">
      <dgm:prSet phldrT="[Текст]" custT="1"/>
      <dgm:spPr/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Документация педагогов </a:t>
          </a:r>
        </a:p>
      </dgm:t>
    </dgm:pt>
    <dgm:pt modelId="{2751888C-A729-4934-8AF7-EE8663FB60E4}" type="parTrans" cxnId="{AAAE133B-ADC3-4A30-86AB-97DB6C27474C}">
      <dgm:prSet/>
      <dgm:spPr/>
      <dgm:t>
        <a:bodyPr/>
        <a:lstStyle/>
        <a:p>
          <a:endParaRPr lang="ru-RU"/>
        </a:p>
      </dgm:t>
    </dgm:pt>
    <dgm:pt modelId="{C5C986E7-44AC-485F-8E5E-CDF6DDA65E0A}" type="sibTrans" cxnId="{AAAE133B-ADC3-4A30-86AB-97DB6C27474C}">
      <dgm:prSet/>
      <dgm:spPr/>
      <dgm:t>
        <a:bodyPr/>
        <a:lstStyle/>
        <a:p>
          <a:endParaRPr lang="ru-RU"/>
        </a:p>
      </dgm:t>
    </dgm:pt>
    <dgm:pt modelId="{5B2A0D37-D08C-41BA-947F-56FC65BAD478}">
      <dgm:prSet phldrT="[Текст]" custT="1"/>
      <dgm:spPr/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Организационно - методическое обеспечение деятельности педагогов</a:t>
          </a:r>
        </a:p>
      </dgm:t>
    </dgm:pt>
    <dgm:pt modelId="{6D58D61B-FB49-4D6D-B119-CE157C3AB366}" type="parTrans" cxnId="{38C429EA-F44D-4517-9BC7-89F704DE5FEA}">
      <dgm:prSet/>
      <dgm:spPr/>
      <dgm:t>
        <a:bodyPr/>
        <a:lstStyle/>
        <a:p>
          <a:endParaRPr lang="ru-RU"/>
        </a:p>
      </dgm:t>
    </dgm:pt>
    <dgm:pt modelId="{C887B057-0F8A-4158-BF8D-E4E21B033958}" type="sibTrans" cxnId="{38C429EA-F44D-4517-9BC7-89F704DE5FEA}">
      <dgm:prSet/>
      <dgm:spPr/>
      <dgm:t>
        <a:bodyPr/>
        <a:lstStyle/>
        <a:p>
          <a:endParaRPr lang="ru-RU"/>
        </a:p>
      </dgm:t>
    </dgm:pt>
    <dgm:pt modelId="{E5576BB1-142B-4E62-A6E5-1305983D87E3}">
      <dgm:prSet phldrT="[Текст]" custT="1"/>
      <dgm:spPr/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Современные информационно-коммуникативные технологии в образовательном процессе</a:t>
          </a:r>
        </a:p>
      </dgm:t>
    </dgm:pt>
    <dgm:pt modelId="{D5F82BFA-A591-4944-BE3F-473F2DED8EC7}" type="parTrans" cxnId="{DB645CB3-5C15-49E3-8854-0DA98FDA84B8}">
      <dgm:prSet/>
      <dgm:spPr/>
      <dgm:t>
        <a:bodyPr/>
        <a:lstStyle/>
        <a:p>
          <a:endParaRPr lang="ru-RU"/>
        </a:p>
      </dgm:t>
    </dgm:pt>
    <dgm:pt modelId="{2C7E4F4E-E96B-48B4-B9C5-6E77090856AE}" type="sibTrans" cxnId="{DB645CB3-5C15-49E3-8854-0DA98FDA84B8}">
      <dgm:prSet/>
      <dgm:spPr/>
      <dgm:t>
        <a:bodyPr/>
        <a:lstStyle/>
        <a:p>
          <a:endParaRPr lang="ru-RU"/>
        </a:p>
      </dgm:t>
    </dgm:pt>
    <dgm:pt modelId="{5B6259A0-830F-47D4-AE2D-09543F50B93E}">
      <dgm:prSet phldrT="[Текст]" custT="1"/>
      <dgm:spPr/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Психолого-педагогические аспекты деятельности педагогов</a:t>
          </a:r>
        </a:p>
      </dgm:t>
    </dgm:pt>
    <dgm:pt modelId="{CA862FBC-6B7E-472A-933D-5DA87DAF59CC}" type="parTrans" cxnId="{C65E08DC-889B-4571-8D5F-0D147AE21381}">
      <dgm:prSet/>
      <dgm:spPr/>
      <dgm:t>
        <a:bodyPr/>
        <a:lstStyle/>
        <a:p>
          <a:endParaRPr lang="ru-RU"/>
        </a:p>
      </dgm:t>
    </dgm:pt>
    <dgm:pt modelId="{CA5EAF39-5D63-4801-98FD-C325C4BE7BCA}" type="sibTrans" cxnId="{C65E08DC-889B-4571-8D5F-0D147AE21381}">
      <dgm:prSet/>
      <dgm:spPr/>
      <dgm:t>
        <a:bodyPr/>
        <a:lstStyle/>
        <a:p>
          <a:endParaRPr lang="ru-RU"/>
        </a:p>
      </dgm:t>
    </dgm:pt>
    <dgm:pt modelId="{E8F88112-360C-4545-8592-0ACE8A41A03A}">
      <dgm:prSet phldrT="[Текст]"/>
      <dgm:spPr/>
      <dgm:t>
        <a:bodyPr/>
        <a:lstStyle/>
        <a:p>
          <a:endParaRPr lang="ru-RU" dirty="0"/>
        </a:p>
      </dgm:t>
    </dgm:pt>
    <dgm:pt modelId="{11358888-1D2D-4097-98E7-110619DEB24B}" type="parTrans" cxnId="{82D24943-B2EA-4AE2-BFDF-02C67D3A06B7}">
      <dgm:prSet/>
      <dgm:spPr/>
      <dgm:t>
        <a:bodyPr/>
        <a:lstStyle/>
        <a:p>
          <a:endParaRPr lang="ru-RU"/>
        </a:p>
      </dgm:t>
    </dgm:pt>
    <dgm:pt modelId="{82692DAE-6DEA-4EE4-8221-BC143DF6EC54}" type="sibTrans" cxnId="{82D24943-B2EA-4AE2-BFDF-02C67D3A06B7}">
      <dgm:prSet/>
      <dgm:spPr/>
      <dgm:t>
        <a:bodyPr/>
        <a:lstStyle/>
        <a:p>
          <a:endParaRPr lang="ru-RU"/>
        </a:p>
      </dgm:t>
    </dgm:pt>
    <dgm:pt modelId="{AD859F98-9F31-4284-8A60-0F4DE88AA43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https://ddtks.ru/documenty</a:t>
          </a:r>
          <a:endParaRPr lang="ru-RU" dirty="0"/>
        </a:p>
      </dgm:t>
    </dgm:pt>
    <dgm:pt modelId="{AA6FCE46-7FD4-4441-841C-A02011885247}" type="parTrans" cxnId="{DC08B8C9-CF23-483F-9ED8-14D1A7C789A6}">
      <dgm:prSet/>
      <dgm:spPr/>
      <dgm:t>
        <a:bodyPr/>
        <a:lstStyle/>
        <a:p>
          <a:endParaRPr lang="ru-RU"/>
        </a:p>
      </dgm:t>
    </dgm:pt>
    <dgm:pt modelId="{127F5FB2-A54C-4D57-85BE-8BD93FF42CC9}" type="sibTrans" cxnId="{DC08B8C9-CF23-483F-9ED8-14D1A7C789A6}">
      <dgm:prSet/>
      <dgm:spPr/>
      <dgm:t>
        <a:bodyPr/>
        <a:lstStyle/>
        <a:p>
          <a:endParaRPr lang="ru-RU"/>
        </a:p>
      </dgm:t>
    </dgm:pt>
    <dgm:pt modelId="{65EC4312-7397-4C47-B784-B39172F21597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https://ddtks.ru/doc_ped</a:t>
          </a:r>
          <a:endParaRPr lang="ru-RU" dirty="0"/>
        </a:p>
      </dgm:t>
    </dgm:pt>
    <dgm:pt modelId="{BFBB4D73-A01A-4675-B7BE-F13178D7C1A1}" type="parTrans" cxnId="{78FB00C5-9D6B-4511-9D15-95D59EF684D9}">
      <dgm:prSet/>
      <dgm:spPr/>
      <dgm:t>
        <a:bodyPr/>
        <a:lstStyle/>
        <a:p>
          <a:endParaRPr lang="ru-RU"/>
        </a:p>
      </dgm:t>
    </dgm:pt>
    <dgm:pt modelId="{026D413F-0495-40C5-9A76-BE20758C00B6}" type="sibTrans" cxnId="{78FB00C5-9D6B-4511-9D15-95D59EF684D9}">
      <dgm:prSet/>
      <dgm:spPr/>
      <dgm:t>
        <a:bodyPr/>
        <a:lstStyle/>
        <a:p>
          <a:endParaRPr lang="ru-RU"/>
        </a:p>
      </dgm:t>
    </dgm:pt>
    <dgm:pt modelId="{80C11E78-1ED2-4D3F-9965-202EAD6BD95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https://ddtks.ru/metod/materialy</a:t>
          </a:r>
          <a:endParaRPr lang="ru-RU" dirty="0"/>
        </a:p>
      </dgm:t>
    </dgm:pt>
    <dgm:pt modelId="{4DE4AF54-948F-4AAA-8E9D-61F88B97E66A}" type="parTrans" cxnId="{3A9BE635-0C40-457A-A01B-2D47C4D8AB9D}">
      <dgm:prSet/>
      <dgm:spPr/>
      <dgm:t>
        <a:bodyPr/>
        <a:lstStyle/>
        <a:p>
          <a:endParaRPr lang="ru-RU"/>
        </a:p>
      </dgm:t>
    </dgm:pt>
    <dgm:pt modelId="{0ECF1934-1A58-404A-922B-C66E33CBC2DF}" type="sibTrans" cxnId="{3A9BE635-0C40-457A-A01B-2D47C4D8AB9D}">
      <dgm:prSet/>
      <dgm:spPr/>
      <dgm:t>
        <a:bodyPr/>
        <a:lstStyle/>
        <a:p>
          <a:endParaRPr lang="ru-RU"/>
        </a:p>
      </dgm:t>
    </dgm:pt>
    <dgm:pt modelId="{07903CCE-BA79-4AA7-8E78-1D7832AE25F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https://ddtks.ru/obuchenie</a:t>
          </a:r>
          <a:endParaRPr lang="ru-RU" dirty="0"/>
        </a:p>
      </dgm:t>
    </dgm:pt>
    <dgm:pt modelId="{F9EB0E77-AAFB-4406-A236-6D5FF02AC4CE}" type="parTrans" cxnId="{11FF62DB-061F-45D0-839C-ECD49078FFCD}">
      <dgm:prSet/>
      <dgm:spPr/>
      <dgm:t>
        <a:bodyPr/>
        <a:lstStyle/>
        <a:p>
          <a:endParaRPr lang="ru-RU"/>
        </a:p>
      </dgm:t>
    </dgm:pt>
    <dgm:pt modelId="{C9D5FF18-367C-430A-8C04-8AA857FCF29B}" type="sibTrans" cxnId="{11FF62DB-061F-45D0-839C-ECD49078FFCD}">
      <dgm:prSet/>
      <dgm:spPr/>
      <dgm:t>
        <a:bodyPr/>
        <a:lstStyle/>
        <a:p>
          <a:endParaRPr lang="ru-RU"/>
        </a:p>
      </dgm:t>
    </dgm:pt>
    <dgm:pt modelId="{43028FCF-4E9A-4339-A53A-51465CEDBA3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https://ddtks.ru/metod_deti</a:t>
          </a:r>
          <a:endParaRPr lang="ru-RU" dirty="0"/>
        </a:p>
      </dgm:t>
    </dgm:pt>
    <dgm:pt modelId="{B73382FB-94DA-44FE-A099-4769C18F49C6}" type="parTrans" cxnId="{2166F298-2FAC-466E-B312-E656F65AC031}">
      <dgm:prSet/>
      <dgm:spPr/>
      <dgm:t>
        <a:bodyPr/>
        <a:lstStyle/>
        <a:p>
          <a:endParaRPr lang="ru-RU"/>
        </a:p>
      </dgm:t>
    </dgm:pt>
    <dgm:pt modelId="{B66F8200-2564-4D36-8ED6-B85EFC3A9E43}" type="sibTrans" cxnId="{2166F298-2FAC-466E-B312-E656F65AC031}">
      <dgm:prSet/>
      <dgm:spPr/>
      <dgm:t>
        <a:bodyPr/>
        <a:lstStyle/>
        <a:p>
          <a:endParaRPr lang="ru-RU"/>
        </a:p>
      </dgm:t>
    </dgm:pt>
    <dgm:pt modelId="{91E2F3F0-C0D2-4E7F-8458-2B1DC79AEB6D}" type="pres">
      <dgm:prSet presAssocID="{A27344E7-C090-43E2-883B-01A3F2D8F511}" presName="Name0" presStyleCnt="0">
        <dgm:presLayoutVars>
          <dgm:dir/>
          <dgm:animLvl val="lvl"/>
          <dgm:resizeHandles/>
        </dgm:presLayoutVars>
      </dgm:prSet>
      <dgm:spPr/>
    </dgm:pt>
    <dgm:pt modelId="{AEA2BD71-C0BE-414A-9004-CF6867AC430A}" type="pres">
      <dgm:prSet presAssocID="{BA8405F0-3FFF-4953-89CC-4DB1D61774E9}" presName="linNode" presStyleCnt="0"/>
      <dgm:spPr/>
    </dgm:pt>
    <dgm:pt modelId="{4765D6B0-FE39-499E-AA26-D50EF2D8964A}" type="pres">
      <dgm:prSet presAssocID="{BA8405F0-3FFF-4953-89CC-4DB1D61774E9}" presName="parentShp" presStyleLbl="node1" presStyleIdx="0" presStyleCnt="5">
        <dgm:presLayoutVars>
          <dgm:bulletEnabled val="1"/>
        </dgm:presLayoutVars>
      </dgm:prSet>
      <dgm:spPr/>
    </dgm:pt>
    <dgm:pt modelId="{77BD6A1B-6C1E-4804-978B-D3D9C79F2FED}" type="pres">
      <dgm:prSet presAssocID="{BA8405F0-3FFF-4953-89CC-4DB1D61774E9}" presName="childShp" presStyleLbl="bgAccFollowNode1" presStyleIdx="0" presStyleCnt="5">
        <dgm:presLayoutVars>
          <dgm:bulletEnabled val="1"/>
        </dgm:presLayoutVars>
      </dgm:prSet>
      <dgm:spPr/>
    </dgm:pt>
    <dgm:pt modelId="{04A7B064-66B6-4C69-88C8-F8CB9F60C1A3}" type="pres">
      <dgm:prSet presAssocID="{CEF94C89-C3CF-4042-ABD5-29DE9DF055E0}" presName="spacing" presStyleCnt="0"/>
      <dgm:spPr/>
    </dgm:pt>
    <dgm:pt modelId="{0AEC088B-3D0C-4583-9604-DBB53DFEB0BE}" type="pres">
      <dgm:prSet presAssocID="{36F32C1D-F7D5-4832-B2D5-CB462A63FCF2}" presName="linNode" presStyleCnt="0"/>
      <dgm:spPr/>
    </dgm:pt>
    <dgm:pt modelId="{A301528C-199A-4830-BB6F-9A0E2AA39ECA}" type="pres">
      <dgm:prSet presAssocID="{36F32C1D-F7D5-4832-B2D5-CB462A63FCF2}" presName="parentShp" presStyleLbl="node1" presStyleIdx="1" presStyleCnt="5">
        <dgm:presLayoutVars>
          <dgm:bulletEnabled val="1"/>
        </dgm:presLayoutVars>
      </dgm:prSet>
      <dgm:spPr/>
    </dgm:pt>
    <dgm:pt modelId="{BFC0F859-DAD8-403F-8A34-00B71B231C23}" type="pres">
      <dgm:prSet presAssocID="{36F32C1D-F7D5-4832-B2D5-CB462A63FCF2}" presName="childShp" presStyleLbl="bgAccFollowNode1" presStyleIdx="1" presStyleCnt="5">
        <dgm:presLayoutVars>
          <dgm:bulletEnabled val="1"/>
        </dgm:presLayoutVars>
      </dgm:prSet>
      <dgm:spPr/>
    </dgm:pt>
    <dgm:pt modelId="{3A2DBD8B-B23F-458E-BD4F-B3C6796FC233}" type="pres">
      <dgm:prSet presAssocID="{C5C986E7-44AC-485F-8E5E-CDF6DDA65E0A}" presName="spacing" presStyleCnt="0"/>
      <dgm:spPr/>
    </dgm:pt>
    <dgm:pt modelId="{DB76512A-9203-486A-8CE4-C4BB150C1DF7}" type="pres">
      <dgm:prSet presAssocID="{5B2A0D37-D08C-41BA-947F-56FC65BAD478}" presName="linNode" presStyleCnt="0"/>
      <dgm:spPr/>
    </dgm:pt>
    <dgm:pt modelId="{841FC9CB-C21C-4B50-8104-9E0D43ECF4AD}" type="pres">
      <dgm:prSet presAssocID="{5B2A0D37-D08C-41BA-947F-56FC65BAD478}" presName="parentShp" presStyleLbl="node1" presStyleIdx="2" presStyleCnt="5">
        <dgm:presLayoutVars>
          <dgm:bulletEnabled val="1"/>
        </dgm:presLayoutVars>
      </dgm:prSet>
      <dgm:spPr/>
    </dgm:pt>
    <dgm:pt modelId="{FD618626-EC1D-4477-A587-2B7A5432FD2D}" type="pres">
      <dgm:prSet presAssocID="{5B2A0D37-D08C-41BA-947F-56FC65BAD478}" presName="childShp" presStyleLbl="bgAccFollowNode1" presStyleIdx="2" presStyleCnt="5">
        <dgm:presLayoutVars>
          <dgm:bulletEnabled val="1"/>
        </dgm:presLayoutVars>
      </dgm:prSet>
      <dgm:spPr/>
    </dgm:pt>
    <dgm:pt modelId="{E4828126-3712-4054-AB1F-65B063ADF603}" type="pres">
      <dgm:prSet presAssocID="{C887B057-0F8A-4158-BF8D-E4E21B033958}" presName="spacing" presStyleCnt="0"/>
      <dgm:spPr/>
    </dgm:pt>
    <dgm:pt modelId="{DB5042C0-51DA-4D13-AFB8-BA4413EF9E62}" type="pres">
      <dgm:prSet presAssocID="{E5576BB1-142B-4E62-A6E5-1305983D87E3}" presName="linNode" presStyleCnt="0"/>
      <dgm:spPr/>
    </dgm:pt>
    <dgm:pt modelId="{D8A0A8F9-54D6-43B9-BA06-0DBE3F8089EC}" type="pres">
      <dgm:prSet presAssocID="{E5576BB1-142B-4E62-A6E5-1305983D87E3}" presName="parentShp" presStyleLbl="node1" presStyleIdx="3" presStyleCnt="5">
        <dgm:presLayoutVars>
          <dgm:bulletEnabled val="1"/>
        </dgm:presLayoutVars>
      </dgm:prSet>
      <dgm:spPr/>
    </dgm:pt>
    <dgm:pt modelId="{C3D85887-6CCA-4F8C-8B9C-99DED3B9B3FA}" type="pres">
      <dgm:prSet presAssocID="{E5576BB1-142B-4E62-A6E5-1305983D87E3}" presName="childShp" presStyleLbl="bgAccFollowNode1" presStyleIdx="3" presStyleCnt="5">
        <dgm:presLayoutVars>
          <dgm:bulletEnabled val="1"/>
        </dgm:presLayoutVars>
      </dgm:prSet>
      <dgm:spPr/>
    </dgm:pt>
    <dgm:pt modelId="{92F95DAE-0187-4C68-BA1A-E3DF1A4ECDAB}" type="pres">
      <dgm:prSet presAssocID="{2C7E4F4E-E96B-48B4-B9C5-6E77090856AE}" presName="spacing" presStyleCnt="0"/>
      <dgm:spPr/>
    </dgm:pt>
    <dgm:pt modelId="{719847E7-BA68-4BD6-ABE9-C6B2BC9EBA7D}" type="pres">
      <dgm:prSet presAssocID="{5B6259A0-830F-47D4-AE2D-09543F50B93E}" presName="linNode" presStyleCnt="0"/>
      <dgm:spPr/>
    </dgm:pt>
    <dgm:pt modelId="{709FC1F8-F134-42AC-934B-2FB83E1333AB}" type="pres">
      <dgm:prSet presAssocID="{5B6259A0-830F-47D4-AE2D-09543F50B93E}" presName="parentShp" presStyleLbl="node1" presStyleIdx="4" presStyleCnt="5">
        <dgm:presLayoutVars>
          <dgm:bulletEnabled val="1"/>
        </dgm:presLayoutVars>
      </dgm:prSet>
      <dgm:spPr/>
    </dgm:pt>
    <dgm:pt modelId="{05CED1A2-FBF2-450F-9D07-C2AABC9EF901}" type="pres">
      <dgm:prSet presAssocID="{5B6259A0-830F-47D4-AE2D-09543F50B93E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15B19C04-8C57-46A9-871B-D6AA103C754F}" type="presOf" srcId="{BA8405F0-3FFF-4953-89CC-4DB1D61774E9}" destId="{4765D6B0-FE39-499E-AA26-D50EF2D8964A}" srcOrd="0" destOrd="0" presId="urn:microsoft.com/office/officeart/2005/8/layout/vList6"/>
    <dgm:cxn modelId="{FC1B8705-6012-47BB-B618-9C8BB63632B0}" type="presOf" srcId="{E8F88112-360C-4545-8592-0ACE8A41A03A}" destId="{05CED1A2-FBF2-450F-9D07-C2AABC9EF901}" srcOrd="0" destOrd="1" presId="urn:microsoft.com/office/officeart/2005/8/layout/vList6"/>
    <dgm:cxn modelId="{17145606-BAF9-457B-A724-EB548598EA8C}" srcId="{A27344E7-C090-43E2-883B-01A3F2D8F511}" destId="{BA8405F0-3FFF-4953-89CC-4DB1D61774E9}" srcOrd="0" destOrd="0" parTransId="{AD7A1467-47D3-4DBE-8044-AEE0619FAD87}" sibTransId="{CEF94C89-C3CF-4042-ABD5-29DE9DF055E0}"/>
    <dgm:cxn modelId="{D39F9411-82BB-43E8-A8FD-673C00A0C5CD}" type="presOf" srcId="{AD859F98-9F31-4284-8A60-0F4DE88AA43C}" destId="{77BD6A1B-6C1E-4804-978B-D3D9C79F2FED}" srcOrd="0" destOrd="0" presId="urn:microsoft.com/office/officeart/2005/8/layout/vList6"/>
    <dgm:cxn modelId="{4C9A8320-2502-416C-9E5E-508DC4B9D113}" type="presOf" srcId="{80C11E78-1ED2-4D3F-9965-202EAD6BD959}" destId="{FD618626-EC1D-4477-A587-2B7A5432FD2D}" srcOrd="0" destOrd="0" presId="urn:microsoft.com/office/officeart/2005/8/layout/vList6"/>
    <dgm:cxn modelId="{AAB6702E-09C6-476D-B8D2-A2796F1F9F93}" type="presOf" srcId="{5B2A0D37-D08C-41BA-947F-56FC65BAD478}" destId="{841FC9CB-C21C-4B50-8104-9E0D43ECF4AD}" srcOrd="0" destOrd="0" presId="urn:microsoft.com/office/officeart/2005/8/layout/vList6"/>
    <dgm:cxn modelId="{3A9BE635-0C40-457A-A01B-2D47C4D8AB9D}" srcId="{5B2A0D37-D08C-41BA-947F-56FC65BAD478}" destId="{80C11E78-1ED2-4D3F-9965-202EAD6BD959}" srcOrd="0" destOrd="0" parTransId="{4DE4AF54-948F-4AAA-8E9D-61F88B97E66A}" sibTransId="{0ECF1934-1A58-404A-922B-C66E33CBC2DF}"/>
    <dgm:cxn modelId="{AAAE133B-ADC3-4A30-86AB-97DB6C27474C}" srcId="{A27344E7-C090-43E2-883B-01A3F2D8F511}" destId="{36F32C1D-F7D5-4832-B2D5-CB462A63FCF2}" srcOrd="1" destOrd="0" parTransId="{2751888C-A729-4934-8AF7-EE8663FB60E4}" sibTransId="{C5C986E7-44AC-485F-8E5E-CDF6DDA65E0A}"/>
    <dgm:cxn modelId="{DD48293F-50CE-4597-8DFB-D601BD5E182C}" type="presOf" srcId="{43028FCF-4E9A-4339-A53A-51465CEDBA3C}" destId="{05CED1A2-FBF2-450F-9D07-C2AABC9EF901}" srcOrd="0" destOrd="0" presId="urn:microsoft.com/office/officeart/2005/8/layout/vList6"/>
    <dgm:cxn modelId="{176FAA62-3CDC-4C39-BD77-E976790977DE}" type="presOf" srcId="{65EC4312-7397-4C47-B784-B39172F21597}" destId="{BFC0F859-DAD8-403F-8A34-00B71B231C23}" srcOrd="0" destOrd="0" presId="urn:microsoft.com/office/officeart/2005/8/layout/vList6"/>
    <dgm:cxn modelId="{82D24943-B2EA-4AE2-BFDF-02C67D3A06B7}" srcId="{5B6259A0-830F-47D4-AE2D-09543F50B93E}" destId="{E8F88112-360C-4545-8592-0ACE8A41A03A}" srcOrd="1" destOrd="0" parTransId="{11358888-1D2D-4097-98E7-110619DEB24B}" sibTransId="{82692DAE-6DEA-4EE4-8221-BC143DF6EC54}"/>
    <dgm:cxn modelId="{B5739A57-7EE9-4AA4-BEF3-8555E1BDE69B}" type="presOf" srcId="{A27344E7-C090-43E2-883B-01A3F2D8F511}" destId="{91E2F3F0-C0D2-4E7F-8458-2B1DC79AEB6D}" srcOrd="0" destOrd="0" presId="urn:microsoft.com/office/officeart/2005/8/layout/vList6"/>
    <dgm:cxn modelId="{7614997C-9612-446D-AB72-D75CB2380CEC}" type="presOf" srcId="{E5576BB1-142B-4E62-A6E5-1305983D87E3}" destId="{D8A0A8F9-54D6-43B9-BA06-0DBE3F8089EC}" srcOrd="0" destOrd="0" presId="urn:microsoft.com/office/officeart/2005/8/layout/vList6"/>
    <dgm:cxn modelId="{E6568F83-D4E9-4F3C-AD43-0C10B89E4A86}" type="presOf" srcId="{07903CCE-BA79-4AA7-8E78-1D7832AE25FE}" destId="{C3D85887-6CCA-4F8C-8B9C-99DED3B9B3FA}" srcOrd="0" destOrd="0" presId="urn:microsoft.com/office/officeart/2005/8/layout/vList6"/>
    <dgm:cxn modelId="{2166F298-2FAC-466E-B312-E656F65AC031}" srcId="{5B6259A0-830F-47D4-AE2D-09543F50B93E}" destId="{43028FCF-4E9A-4339-A53A-51465CEDBA3C}" srcOrd="0" destOrd="0" parTransId="{B73382FB-94DA-44FE-A099-4769C18F49C6}" sibTransId="{B66F8200-2564-4D36-8ED6-B85EFC3A9E43}"/>
    <dgm:cxn modelId="{DB645CB3-5C15-49E3-8854-0DA98FDA84B8}" srcId="{A27344E7-C090-43E2-883B-01A3F2D8F511}" destId="{E5576BB1-142B-4E62-A6E5-1305983D87E3}" srcOrd="3" destOrd="0" parTransId="{D5F82BFA-A591-4944-BE3F-473F2DED8EC7}" sibTransId="{2C7E4F4E-E96B-48B4-B9C5-6E77090856AE}"/>
    <dgm:cxn modelId="{78FB00C5-9D6B-4511-9D15-95D59EF684D9}" srcId="{36F32C1D-F7D5-4832-B2D5-CB462A63FCF2}" destId="{65EC4312-7397-4C47-B784-B39172F21597}" srcOrd="0" destOrd="0" parTransId="{BFBB4D73-A01A-4675-B7BE-F13178D7C1A1}" sibTransId="{026D413F-0495-40C5-9A76-BE20758C00B6}"/>
    <dgm:cxn modelId="{4CBB41C8-9C54-4003-BA55-76FC8F9958B9}" type="presOf" srcId="{5B6259A0-830F-47D4-AE2D-09543F50B93E}" destId="{709FC1F8-F134-42AC-934B-2FB83E1333AB}" srcOrd="0" destOrd="0" presId="urn:microsoft.com/office/officeart/2005/8/layout/vList6"/>
    <dgm:cxn modelId="{DC08B8C9-CF23-483F-9ED8-14D1A7C789A6}" srcId="{BA8405F0-3FFF-4953-89CC-4DB1D61774E9}" destId="{AD859F98-9F31-4284-8A60-0F4DE88AA43C}" srcOrd="0" destOrd="0" parTransId="{AA6FCE46-7FD4-4441-841C-A02011885247}" sibTransId="{127F5FB2-A54C-4D57-85BE-8BD93FF42CC9}"/>
    <dgm:cxn modelId="{11FF62DB-061F-45D0-839C-ECD49078FFCD}" srcId="{E5576BB1-142B-4E62-A6E5-1305983D87E3}" destId="{07903CCE-BA79-4AA7-8E78-1D7832AE25FE}" srcOrd="0" destOrd="0" parTransId="{F9EB0E77-AAFB-4406-A236-6D5FF02AC4CE}" sibTransId="{C9D5FF18-367C-430A-8C04-8AA857FCF29B}"/>
    <dgm:cxn modelId="{C65E08DC-889B-4571-8D5F-0D147AE21381}" srcId="{A27344E7-C090-43E2-883B-01A3F2D8F511}" destId="{5B6259A0-830F-47D4-AE2D-09543F50B93E}" srcOrd="4" destOrd="0" parTransId="{CA862FBC-6B7E-472A-933D-5DA87DAF59CC}" sibTransId="{CA5EAF39-5D63-4801-98FD-C325C4BE7BCA}"/>
    <dgm:cxn modelId="{38C429EA-F44D-4517-9BC7-89F704DE5FEA}" srcId="{A27344E7-C090-43E2-883B-01A3F2D8F511}" destId="{5B2A0D37-D08C-41BA-947F-56FC65BAD478}" srcOrd="2" destOrd="0" parTransId="{6D58D61B-FB49-4D6D-B119-CE157C3AB366}" sibTransId="{C887B057-0F8A-4158-BF8D-E4E21B033958}"/>
    <dgm:cxn modelId="{3DBFE8EB-1D08-493B-AC8D-7DF0895CBE84}" type="presOf" srcId="{36F32C1D-F7D5-4832-B2D5-CB462A63FCF2}" destId="{A301528C-199A-4830-BB6F-9A0E2AA39ECA}" srcOrd="0" destOrd="0" presId="urn:microsoft.com/office/officeart/2005/8/layout/vList6"/>
    <dgm:cxn modelId="{BA0F141E-33BC-41FA-B034-28FB4CEEAD49}" type="presParOf" srcId="{91E2F3F0-C0D2-4E7F-8458-2B1DC79AEB6D}" destId="{AEA2BD71-C0BE-414A-9004-CF6867AC430A}" srcOrd="0" destOrd="0" presId="urn:microsoft.com/office/officeart/2005/8/layout/vList6"/>
    <dgm:cxn modelId="{181EE463-2B9B-4548-9ECC-2D5AD76A949B}" type="presParOf" srcId="{AEA2BD71-C0BE-414A-9004-CF6867AC430A}" destId="{4765D6B0-FE39-499E-AA26-D50EF2D8964A}" srcOrd="0" destOrd="0" presId="urn:microsoft.com/office/officeart/2005/8/layout/vList6"/>
    <dgm:cxn modelId="{E7DC3350-2186-493E-B1B1-974F1C9BE81D}" type="presParOf" srcId="{AEA2BD71-C0BE-414A-9004-CF6867AC430A}" destId="{77BD6A1B-6C1E-4804-978B-D3D9C79F2FED}" srcOrd="1" destOrd="0" presId="urn:microsoft.com/office/officeart/2005/8/layout/vList6"/>
    <dgm:cxn modelId="{786FD9A9-B1A8-4635-BED3-59CADA49545B}" type="presParOf" srcId="{91E2F3F0-C0D2-4E7F-8458-2B1DC79AEB6D}" destId="{04A7B064-66B6-4C69-88C8-F8CB9F60C1A3}" srcOrd="1" destOrd="0" presId="urn:microsoft.com/office/officeart/2005/8/layout/vList6"/>
    <dgm:cxn modelId="{65317D67-2445-4D91-B0C5-C874BA3CBD50}" type="presParOf" srcId="{91E2F3F0-C0D2-4E7F-8458-2B1DC79AEB6D}" destId="{0AEC088B-3D0C-4583-9604-DBB53DFEB0BE}" srcOrd="2" destOrd="0" presId="urn:microsoft.com/office/officeart/2005/8/layout/vList6"/>
    <dgm:cxn modelId="{B6C70AF5-8B3D-43F0-8935-5133909D011B}" type="presParOf" srcId="{0AEC088B-3D0C-4583-9604-DBB53DFEB0BE}" destId="{A301528C-199A-4830-BB6F-9A0E2AA39ECA}" srcOrd="0" destOrd="0" presId="urn:microsoft.com/office/officeart/2005/8/layout/vList6"/>
    <dgm:cxn modelId="{426EBFEB-7561-4C5F-A093-B270411A35D3}" type="presParOf" srcId="{0AEC088B-3D0C-4583-9604-DBB53DFEB0BE}" destId="{BFC0F859-DAD8-403F-8A34-00B71B231C23}" srcOrd="1" destOrd="0" presId="urn:microsoft.com/office/officeart/2005/8/layout/vList6"/>
    <dgm:cxn modelId="{73C3DB59-6E3E-4AE2-9BC2-B996AD3657F0}" type="presParOf" srcId="{91E2F3F0-C0D2-4E7F-8458-2B1DC79AEB6D}" destId="{3A2DBD8B-B23F-458E-BD4F-B3C6796FC233}" srcOrd="3" destOrd="0" presId="urn:microsoft.com/office/officeart/2005/8/layout/vList6"/>
    <dgm:cxn modelId="{8BF4E5EF-8B34-4B2C-B2B8-CE87223A74CA}" type="presParOf" srcId="{91E2F3F0-C0D2-4E7F-8458-2B1DC79AEB6D}" destId="{DB76512A-9203-486A-8CE4-C4BB150C1DF7}" srcOrd="4" destOrd="0" presId="urn:microsoft.com/office/officeart/2005/8/layout/vList6"/>
    <dgm:cxn modelId="{D24ABFA0-EA7F-4714-89D3-B9D62A58B319}" type="presParOf" srcId="{DB76512A-9203-486A-8CE4-C4BB150C1DF7}" destId="{841FC9CB-C21C-4B50-8104-9E0D43ECF4AD}" srcOrd="0" destOrd="0" presId="urn:microsoft.com/office/officeart/2005/8/layout/vList6"/>
    <dgm:cxn modelId="{AE5CDDF8-45C8-4BB0-9F45-DB00D0C68A60}" type="presParOf" srcId="{DB76512A-9203-486A-8CE4-C4BB150C1DF7}" destId="{FD618626-EC1D-4477-A587-2B7A5432FD2D}" srcOrd="1" destOrd="0" presId="urn:microsoft.com/office/officeart/2005/8/layout/vList6"/>
    <dgm:cxn modelId="{7EEAD7BF-DC54-4B36-8399-B2425DA3B0CC}" type="presParOf" srcId="{91E2F3F0-C0D2-4E7F-8458-2B1DC79AEB6D}" destId="{E4828126-3712-4054-AB1F-65B063ADF603}" srcOrd="5" destOrd="0" presId="urn:microsoft.com/office/officeart/2005/8/layout/vList6"/>
    <dgm:cxn modelId="{4AE7C432-5A74-484B-A381-19023A808EB4}" type="presParOf" srcId="{91E2F3F0-C0D2-4E7F-8458-2B1DC79AEB6D}" destId="{DB5042C0-51DA-4D13-AFB8-BA4413EF9E62}" srcOrd="6" destOrd="0" presId="urn:microsoft.com/office/officeart/2005/8/layout/vList6"/>
    <dgm:cxn modelId="{65E587DA-EC67-4D44-A2FA-3F08E3AD6D9D}" type="presParOf" srcId="{DB5042C0-51DA-4D13-AFB8-BA4413EF9E62}" destId="{D8A0A8F9-54D6-43B9-BA06-0DBE3F8089EC}" srcOrd="0" destOrd="0" presId="urn:microsoft.com/office/officeart/2005/8/layout/vList6"/>
    <dgm:cxn modelId="{8CD14CDF-AE9D-4C30-890F-E3F649D1CD3B}" type="presParOf" srcId="{DB5042C0-51DA-4D13-AFB8-BA4413EF9E62}" destId="{C3D85887-6CCA-4F8C-8B9C-99DED3B9B3FA}" srcOrd="1" destOrd="0" presId="urn:microsoft.com/office/officeart/2005/8/layout/vList6"/>
    <dgm:cxn modelId="{649FCB4F-6A5F-444C-80AC-49AE9FEE3240}" type="presParOf" srcId="{91E2F3F0-C0D2-4E7F-8458-2B1DC79AEB6D}" destId="{92F95DAE-0187-4C68-BA1A-E3DF1A4ECDAB}" srcOrd="7" destOrd="0" presId="urn:microsoft.com/office/officeart/2005/8/layout/vList6"/>
    <dgm:cxn modelId="{4F3EFCAF-E4ED-4038-8D21-C5537D99C5EA}" type="presParOf" srcId="{91E2F3F0-C0D2-4E7F-8458-2B1DC79AEB6D}" destId="{719847E7-BA68-4BD6-ABE9-C6B2BC9EBA7D}" srcOrd="8" destOrd="0" presId="urn:microsoft.com/office/officeart/2005/8/layout/vList6"/>
    <dgm:cxn modelId="{644DA9FE-0AAB-454F-9163-14E108C26A6F}" type="presParOf" srcId="{719847E7-BA68-4BD6-ABE9-C6B2BC9EBA7D}" destId="{709FC1F8-F134-42AC-934B-2FB83E1333AB}" srcOrd="0" destOrd="0" presId="urn:microsoft.com/office/officeart/2005/8/layout/vList6"/>
    <dgm:cxn modelId="{4F348165-8F31-4F8B-8FCA-264FDAD9E97F}" type="presParOf" srcId="{719847E7-BA68-4BD6-ABE9-C6B2BC9EBA7D}" destId="{05CED1A2-FBF2-450F-9D07-C2AABC9EF9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89A73-A0C1-443F-8806-178B08D8C23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A767E9-C066-4419-8A21-19A8E1E00810}">
      <dgm:prSet phldrT="[Текст]"/>
      <dgm:spPr/>
      <dgm:t>
        <a:bodyPr/>
        <a:lstStyle/>
        <a:p>
          <a:r>
            <a:rPr lang="ru-RU" dirty="0"/>
            <a:t>Циклограмма ПДО. Конкретные </a:t>
          </a:r>
          <a:r>
            <a:rPr lang="ru-RU"/>
            <a:t>сроки документооборота</a:t>
          </a:r>
          <a:endParaRPr lang="ru-RU" dirty="0"/>
        </a:p>
      </dgm:t>
    </dgm:pt>
    <dgm:pt modelId="{16CC9459-3BAB-452C-A383-2EC2966E158A}" type="parTrans" cxnId="{87E0CB1A-2147-47D6-87BB-F272D5B13E99}">
      <dgm:prSet/>
      <dgm:spPr/>
      <dgm:t>
        <a:bodyPr/>
        <a:lstStyle/>
        <a:p>
          <a:endParaRPr lang="ru-RU"/>
        </a:p>
      </dgm:t>
    </dgm:pt>
    <dgm:pt modelId="{9A57C34E-5B6B-424E-BAE0-B60BC7C816B6}" type="sibTrans" cxnId="{87E0CB1A-2147-47D6-87BB-F272D5B13E99}">
      <dgm:prSet/>
      <dgm:spPr/>
      <dgm:t>
        <a:bodyPr/>
        <a:lstStyle/>
        <a:p>
          <a:endParaRPr lang="ru-RU"/>
        </a:p>
      </dgm:t>
    </dgm:pt>
    <dgm:pt modelId="{DC2879D5-540B-4EF4-84D3-5966BF973334}">
      <dgm:prSet phldrT="[Текст]"/>
      <dgm:spPr/>
      <dgm:t>
        <a:bodyPr/>
        <a:lstStyle/>
        <a:p>
          <a:r>
            <a:rPr lang="ru-RU" dirty="0"/>
            <a:t>Журнал. Бланки списков, заявлений</a:t>
          </a:r>
        </a:p>
      </dgm:t>
    </dgm:pt>
    <dgm:pt modelId="{6E5B6AC9-A1C3-46F1-ABBC-2CB96CD8C953}" type="parTrans" cxnId="{754FB596-EE13-4424-A723-360BFBB1E24F}">
      <dgm:prSet/>
      <dgm:spPr/>
      <dgm:t>
        <a:bodyPr/>
        <a:lstStyle/>
        <a:p>
          <a:endParaRPr lang="ru-RU"/>
        </a:p>
      </dgm:t>
    </dgm:pt>
    <dgm:pt modelId="{1B3C5422-567E-4A43-A02E-E835CCC628D8}" type="sibTrans" cxnId="{754FB596-EE13-4424-A723-360BFBB1E24F}">
      <dgm:prSet/>
      <dgm:spPr/>
      <dgm:t>
        <a:bodyPr/>
        <a:lstStyle/>
        <a:p>
          <a:endParaRPr lang="ru-RU"/>
        </a:p>
      </dgm:t>
    </dgm:pt>
    <dgm:pt modelId="{6376A874-29AD-4677-A4AC-5048E2EB3B03}">
      <dgm:prSet phldrT="[Текст]"/>
      <dgm:spPr/>
      <dgm:t>
        <a:bodyPr/>
        <a:lstStyle/>
        <a:p>
          <a:r>
            <a:rPr lang="ru-RU" dirty="0"/>
            <a:t>Карта результатов освоения образовательной программы</a:t>
          </a:r>
        </a:p>
      </dgm:t>
    </dgm:pt>
    <dgm:pt modelId="{50087967-79CA-40A6-A903-8502B8EF8B2D}" type="parTrans" cxnId="{F826DE5B-4C15-4652-AE83-3ABF9580F668}">
      <dgm:prSet/>
      <dgm:spPr/>
      <dgm:t>
        <a:bodyPr/>
        <a:lstStyle/>
        <a:p>
          <a:endParaRPr lang="ru-RU"/>
        </a:p>
      </dgm:t>
    </dgm:pt>
    <dgm:pt modelId="{330DF7CD-E36E-4D03-8790-279C26BFE412}" type="sibTrans" cxnId="{F826DE5B-4C15-4652-AE83-3ABF9580F668}">
      <dgm:prSet/>
      <dgm:spPr/>
      <dgm:t>
        <a:bodyPr/>
        <a:lstStyle/>
        <a:p>
          <a:endParaRPr lang="ru-RU"/>
        </a:p>
      </dgm:t>
    </dgm:pt>
    <dgm:pt modelId="{91041E47-2C64-4DE8-953E-6ABDCB6787FD}" type="pres">
      <dgm:prSet presAssocID="{10589A73-A0C1-443F-8806-178B08D8C23B}" presName="Name0" presStyleCnt="0">
        <dgm:presLayoutVars>
          <dgm:dir/>
          <dgm:resizeHandles val="exact"/>
        </dgm:presLayoutVars>
      </dgm:prSet>
      <dgm:spPr/>
    </dgm:pt>
    <dgm:pt modelId="{FD1BD7C4-6DC8-47CE-8314-25B2C01B7D3A}" type="pres">
      <dgm:prSet presAssocID="{16A767E9-C066-4419-8A21-19A8E1E00810}" presName="composite" presStyleCnt="0"/>
      <dgm:spPr/>
    </dgm:pt>
    <dgm:pt modelId="{26767C79-A3D2-42E5-BE4E-87344B33B7FC}" type="pres">
      <dgm:prSet presAssocID="{16A767E9-C066-4419-8A21-19A8E1E00810}" presName="rect1" presStyleLbl="trAlignAcc1" presStyleIdx="0" presStyleCnt="3" custScaleY="28112" custLinFactNeighborY="-1347">
        <dgm:presLayoutVars>
          <dgm:bulletEnabled val="1"/>
        </dgm:presLayoutVars>
      </dgm:prSet>
      <dgm:spPr/>
    </dgm:pt>
    <dgm:pt modelId="{A61B307B-6B84-4BE2-B097-8FEC7CAA124F}" type="pres">
      <dgm:prSet presAssocID="{16A767E9-C066-4419-8A21-19A8E1E00810}" presName="rect2" presStyleLbl="fgImgPlace1" presStyleIdx="0" presStyleCnt="3" custScaleX="36220" custScaleY="32003" custLinFactNeighborX="-13924" custLinFactNeighborY="113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0D795B-AB65-4232-80C3-566F55CAE0DB}" type="pres">
      <dgm:prSet presAssocID="{9A57C34E-5B6B-424E-BAE0-B60BC7C816B6}" presName="sibTrans" presStyleCnt="0"/>
      <dgm:spPr/>
    </dgm:pt>
    <dgm:pt modelId="{DD778D30-FBAF-4489-89EB-A9339759A1CE}" type="pres">
      <dgm:prSet presAssocID="{DC2879D5-540B-4EF4-84D3-5966BF973334}" presName="composite" presStyleCnt="0"/>
      <dgm:spPr/>
    </dgm:pt>
    <dgm:pt modelId="{8D192C42-B6D3-46A0-90B5-656B55958F13}" type="pres">
      <dgm:prSet presAssocID="{DC2879D5-540B-4EF4-84D3-5966BF973334}" presName="rect1" presStyleLbl="trAlignAcc1" presStyleIdx="1" presStyleCnt="3" custScaleY="28112">
        <dgm:presLayoutVars>
          <dgm:bulletEnabled val="1"/>
        </dgm:presLayoutVars>
      </dgm:prSet>
      <dgm:spPr/>
    </dgm:pt>
    <dgm:pt modelId="{45084559-0780-4D73-8CB3-5B84201E17DC}" type="pres">
      <dgm:prSet presAssocID="{DC2879D5-540B-4EF4-84D3-5966BF973334}" presName="rect2" presStyleLbl="fgImgPlace1" presStyleIdx="1" presStyleCnt="3" custScaleX="36279" custScaleY="31842" custLinFactNeighborX="-11503" custLinFactNeighborY="119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8CC98F2-1985-4B73-ADD6-DCB4E64172CB}" type="pres">
      <dgm:prSet presAssocID="{1B3C5422-567E-4A43-A02E-E835CCC628D8}" presName="sibTrans" presStyleCnt="0"/>
      <dgm:spPr/>
    </dgm:pt>
    <dgm:pt modelId="{0AFF11D6-EB1D-471A-A650-4D012B7F70AA}" type="pres">
      <dgm:prSet presAssocID="{6376A874-29AD-4677-A4AC-5048E2EB3B03}" presName="composite" presStyleCnt="0"/>
      <dgm:spPr/>
    </dgm:pt>
    <dgm:pt modelId="{22C449B0-0504-494F-BD5B-F09BC6E68E62}" type="pres">
      <dgm:prSet presAssocID="{6376A874-29AD-4677-A4AC-5048E2EB3B03}" presName="rect1" presStyleLbl="trAlignAcc1" presStyleIdx="2" presStyleCnt="3" custScaleY="32523" custLinFactNeighborX="-562" custLinFactNeighborY="-899">
        <dgm:presLayoutVars>
          <dgm:bulletEnabled val="1"/>
        </dgm:presLayoutVars>
      </dgm:prSet>
      <dgm:spPr/>
    </dgm:pt>
    <dgm:pt modelId="{22A0B4D2-8474-4115-AE0A-BF5679448381}" type="pres">
      <dgm:prSet presAssocID="{6376A874-29AD-4677-A4AC-5048E2EB3B03}" presName="rect2" presStyleLbl="fgImgPlace1" presStyleIdx="2" presStyleCnt="3" custScaleX="40450" custScaleY="31455" custLinFactNeighborX="-8572" custLinFactNeighborY="114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7E0CB1A-2147-47D6-87BB-F272D5B13E99}" srcId="{10589A73-A0C1-443F-8806-178B08D8C23B}" destId="{16A767E9-C066-4419-8A21-19A8E1E00810}" srcOrd="0" destOrd="0" parTransId="{16CC9459-3BAB-452C-A383-2EC2966E158A}" sibTransId="{9A57C34E-5B6B-424E-BAE0-B60BC7C816B6}"/>
    <dgm:cxn modelId="{DF3DE634-2982-4A1C-9AEA-1532083228C7}" type="presOf" srcId="{DC2879D5-540B-4EF4-84D3-5966BF973334}" destId="{8D192C42-B6D3-46A0-90B5-656B55958F13}" srcOrd="0" destOrd="0" presId="urn:microsoft.com/office/officeart/2008/layout/PictureStrips"/>
    <dgm:cxn modelId="{F826DE5B-4C15-4652-AE83-3ABF9580F668}" srcId="{10589A73-A0C1-443F-8806-178B08D8C23B}" destId="{6376A874-29AD-4677-A4AC-5048E2EB3B03}" srcOrd="2" destOrd="0" parTransId="{50087967-79CA-40A6-A903-8502B8EF8B2D}" sibTransId="{330DF7CD-E36E-4D03-8790-279C26BFE412}"/>
    <dgm:cxn modelId="{68721464-87DA-4E41-AF26-8AF2900B0697}" type="presOf" srcId="{10589A73-A0C1-443F-8806-178B08D8C23B}" destId="{91041E47-2C64-4DE8-953E-6ABDCB6787FD}" srcOrd="0" destOrd="0" presId="urn:microsoft.com/office/officeart/2008/layout/PictureStrips"/>
    <dgm:cxn modelId="{97645355-1D0A-4AED-81A9-D9A95DA06C75}" type="presOf" srcId="{6376A874-29AD-4677-A4AC-5048E2EB3B03}" destId="{22C449B0-0504-494F-BD5B-F09BC6E68E62}" srcOrd="0" destOrd="0" presId="urn:microsoft.com/office/officeart/2008/layout/PictureStrips"/>
    <dgm:cxn modelId="{754FB596-EE13-4424-A723-360BFBB1E24F}" srcId="{10589A73-A0C1-443F-8806-178B08D8C23B}" destId="{DC2879D5-540B-4EF4-84D3-5966BF973334}" srcOrd="1" destOrd="0" parTransId="{6E5B6AC9-A1C3-46F1-ABBC-2CB96CD8C953}" sibTransId="{1B3C5422-567E-4A43-A02E-E835CCC628D8}"/>
    <dgm:cxn modelId="{63B7DF97-1127-44A4-860C-EE733FCD3809}" type="presOf" srcId="{16A767E9-C066-4419-8A21-19A8E1E00810}" destId="{26767C79-A3D2-42E5-BE4E-87344B33B7FC}" srcOrd="0" destOrd="0" presId="urn:microsoft.com/office/officeart/2008/layout/PictureStrips"/>
    <dgm:cxn modelId="{56002048-4D6F-47F8-BDC2-32BE8929BCF3}" type="presParOf" srcId="{91041E47-2C64-4DE8-953E-6ABDCB6787FD}" destId="{FD1BD7C4-6DC8-47CE-8314-25B2C01B7D3A}" srcOrd="0" destOrd="0" presId="urn:microsoft.com/office/officeart/2008/layout/PictureStrips"/>
    <dgm:cxn modelId="{8E5CB392-D401-4026-ABFB-C89AC6D7D35F}" type="presParOf" srcId="{FD1BD7C4-6DC8-47CE-8314-25B2C01B7D3A}" destId="{26767C79-A3D2-42E5-BE4E-87344B33B7FC}" srcOrd="0" destOrd="0" presId="urn:microsoft.com/office/officeart/2008/layout/PictureStrips"/>
    <dgm:cxn modelId="{B4177FF4-79E2-4B5A-98BE-D929CEA03C5D}" type="presParOf" srcId="{FD1BD7C4-6DC8-47CE-8314-25B2C01B7D3A}" destId="{A61B307B-6B84-4BE2-B097-8FEC7CAA124F}" srcOrd="1" destOrd="0" presId="urn:microsoft.com/office/officeart/2008/layout/PictureStrips"/>
    <dgm:cxn modelId="{56DE4117-3CB8-4FF2-8038-C2CD3901B266}" type="presParOf" srcId="{91041E47-2C64-4DE8-953E-6ABDCB6787FD}" destId="{A70D795B-AB65-4232-80C3-566F55CAE0DB}" srcOrd="1" destOrd="0" presId="urn:microsoft.com/office/officeart/2008/layout/PictureStrips"/>
    <dgm:cxn modelId="{CDF11A52-84F4-44A9-A2E0-D54DDCCE0300}" type="presParOf" srcId="{91041E47-2C64-4DE8-953E-6ABDCB6787FD}" destId="{DD778D30-FBAF-4489-89EB-A9339759A1CE}" srcOrd="2" destOrd="0" presId="urn:microsoft.com/office/officeart/2008/layout/PictureStrips"/>
    <dgm:cxn modelId="{F6A527BE-18D3-4FF4-8A7B-A251BD6A3460}" type="presParOf" srcId="{DD778D30-FBAF-4489-89EB-A9339759A1CE}" destId="{8D192C42-B6D3-46A0-90B5-656B55958F13}" srcOrd="0" destOrd="0" presId="urn:microsoft.com/office/officeart/2008/layout/PictureStrips"/>
    <dgm:cxn modelId="{C17F823A-BD4A-445B-BCCA-64B47CCB8CA0}" type="presParOf" srcId="{DD778D30-FBAF-4489-89EB-A9339759A1CE}" destId="{45084559-0780-4D73-8CB3-5B84201E17DC}" srcOrd="1" destOrd="0" presId="urn:microsoft.com/office/officeart/2008/layout/PictureStrips"/>
    <dgm:cxn modelId="{11DE523F-62D0-4E28-8066-B3F75A283BA2}" type="presParOf" srcId="{91041E47-2C64-4DE8-953E-6ABDCB6787FD}" destId="{48CC98F2-1985-4B73-ADD6-DCB4E64172CB}" srcOrd="3" destOrd="0" presId="urn:microsoft.com/office/officeart/2008/layout/PictureStrips"/>
    <dgm:cxn modelId="{F0BB1793-AFFA-4939-BB3F-64A0B09C32A2}" type="presParOf" srcId="{91041E47-2C64-4DE8-953E-6ABDCB6787FD}" destId="{0AFF11D6-EB1D-471A-A650-4D012B7F70AA}" srcOrd="4" destOrd="0" presId="urn:microsoft.com/office/officeart/2008/layout/PictureStrips"/>
    <dgm:cxn modelId="{0C2FAF1E-44F9-46CC-8F56-A858A2A9EAF5}" type="presParOf" srcId="{0AFF11D6-EB1D-471A-A650-4D012B7F70AA}" destId="{22C449B0-0504-494F-BD5B-F09BC6E68E62}" srcOrd="0" destOrd="0" presId="urn:microsoft.com/office/officeart/2008/layout/PictureStrips"/>
    <dgm:cxn modelId="{735ED06D-5631-47CF-8A19-E6CAE2082450}" type="presParOf" srcId="{0AFF11D6-EB1D-471A-A650-4D012B7F70AA}" destId="{22A0B4D2-8474-4115-AE0A-BF567944838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D6A1B-6C1E-4804-978B-D3D9C79F2FED}">
      <dsp:nvSpPr>
        <dsp:cNvPr id="0" name=""/>
        <dsp:cNvSpPr/>
      </dsp:nvSpPr>
      <dsp:spPr>
        <a:xfrm>
          <a:off x="4389119" y="1546"/>
          <a:ext cx="658368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hlinkClick xmlns:r="http://schemas.openxmlformats.org/officeDocument/2006/relationships" r:id="rId1"/>
            </a:rPr>
            <a:t>https://ddtks.ru/documenty</a:t>
          </a:r>
          <a:endParaRPr lang="ru-RU" sz="1900" kern="1200" dirty="0"/>
        </a:p>
      </dsp:txBody>
      <dsp:txXfrm>
        <a:off x="4389119" y="106242"/>
        <a:ext cx="6269592" cy="628176"/>
      </dsp:txXfrm>
    </dsp:sp>
    <dsp:sp modelId="{4765D6B0-FE39-499E-AA26-D50EF2D8964A}">
      <dsp:nvSpPr>
        <dsp:cNvPr id="0" name=""/>
        <dsp:cNvSpPr/>
      </dsp:nvSpPr>
      <dsp:spPr>
        <a:xfrm>
          <a:off x="0" y="1546"/>
          <a:ext cx="438912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Современная нормативно-правовая база системы ДОД</a:t>
          </a:r>
        </a:p>
      </dsp:txBody>
      <dsp:txXfrm>
        <a:off x="40887" y="42433"/>
        <a:ext cx="4307346" cy="755794"/>
      </dsp:txXfrm>
    </dsp:sp>
    <dsp:sp modelId="{BFC0F859-DAD8-403F-8A34-00B71B231C23}">
      <dsp:nvSpPr>
        <dsp:cNvPr id="0" name=""/>
        <dsp:cNvSpPr/>
      </dsp:nvSpPr>
      <dsp:spPr>
        <a:xfrm>
          <a:off x="4389119" y="922872"/>
          <a:ext cx="658368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hlinkClick xmlns:r="http://schemas.openxmlformats.org/officeDocument/2006/relationships" r:id="rId2"/>
            </a:rPr>
            <a:t>https://ddtks.ru/doc_ped</a:t>
          </a:r>
          <a:endParaRPr lang="ru-RU" sz="1900" kern="1200" dirty="0"/>
        </a:p>
      </dsp:txBody>
      <dsp:txXfrm>
        <a:off x="4389119" y="1027568"/>
        <a:ext cx="6269592" cy="628176"/>
      </dsp:txXfrm>
    </dsp:sp>
    <dsp:sp modelId="{A301528C-199A-4830-BB6F-9A0E2AA39ECA}">
      <dsp:nvSpPr>
        <dsp:cNvPr id="0" name=""/>
        <dsp:cNvSpPr/>
      </dsp:nvSpPr>
      <dsp:spPr>
        <a:xfrm>
          <a:off x="0" y="922872"/>
          <a:ext cx="438912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Документация педагогов </a:t>
          </a:r>
        </a:p>
      </dsp:txBody>
      <dsp:txXfrm>
        <a:off x="40887" y="963759"/>
        <a:ext cx="4307346" cy="755794"/>
      </dsp:txXfrm>
    </dsp:sp>
    <dsp:sp modelId="{FD618626-EC1D-4477-A587-2B7A5432FD2D}">
      <dsp:nvSpPr>
        <dsp:cNvPr id="0" name=""/>
        <dsp:cNvSpPr/>
      </dsp:nvSpPr>
      <dsp:spPr>
        <a:xfrm>
          <a:off x="4389119" y="1844197"/>
          <a:ext cx="658368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hlinkClick xmlns:r="http://schemas.openxmlformats.org/officeDocument/2006/relationships" r:id="rId3"/>
            </a:rPr>
            <a:t>https://ddtks.ru/metod/materialy</a:t>
          </a:r>
          <a:endParaRPr lang="ru-RU" sz="1900" kern="1200" dirty="0"/>
        </a:p>
      </dsp:txBody>
      <dsp:txXfrm>
        <a:off x="4389119" y="1948893"/>
        <a:ext cx="6269592" cy="628176"/>
      </dsp:txXfrm>
    </dsp:sp>
    <dsp:sp modelId="{841FC9CB-C21C-4B50-8104-9E0D43ECF4AD}">
      <dsp:nvSpPr>
        <dsp:cNvPr id="0" name=""/>
        <dsp:cNvSpPr/>
      </dsp:nvSpPr>
      <dsp:spPr>
        <a:xfrm>
          <a:off x="0" y="1844197"/>
          <a:ext cx="438912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Организационно - методическое обеспечение деятельности педагогов</a:t>
          </a:r>
        </a:p>
      </dsp:txBody>
      <dsp:txXfrm>
        <a:off x="40887" y="1885084"/>
        <a:ext cx="4307346" cy="755794"/>
      </dsp:txXfrm>
    </dsp:sp>
    <dsp:sp modelId="{C3D85887-6CCA-4F8C-8B9C-99DED3B9B3FA}">
      <dsp:nvSpPr>
        <dsp:cNvPr id="0" name=""/>
        <dsp:cNvSpPr/>
      </dsp:nvSpPr>
      <dsp:spPr>
        <a:xfrm>
          <a:off x="4389119" y="2765522"/>
          <a:ext cx="658368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hlinkClick xmlns:r="http://schemas.openxmlformats.org/officeDocument/2006/relationships" r:id="rId4"/>
            </a:rPr>
            <a:t>https://ddtks.ru/obuchenie</a:t>
          </a:r>
          <a:endParaRPr lang="ru-RU" sz="1900" kern="1200" dirty="0"/>
        </a:p>
      </dsp:txBody>
      <dsp:txXfrm>
        <a:off x="4389119" y="2870218"/>
        <a:ext cx="6269592" cy="628176"/>
      </dsp:txXfrm>
    </dsp:sp>
    <dsp:sp modelId="{D8A0A8F9-54D6-43B9-BA06-0DBE3F8089EC}">
      <dsp:nvSpPr>
        <dsp:cNvPr id="0" name=""/>
        <dsp:cNvSpPr/>
      </dsp:nvSpPr>
      <dsp:spPr>
        <a:xfrm>
          <a:off x="0" y="2765522"/>
          <a:ext cx="438912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Современные информационно-коммуникативные технологии в образовательном процессе</a:t>
          </a:r>
        </a:p>
      </dsp:txBody>
      <dsp:txXfrm>
        <a:off x="40887" y="2806409"/>
        <a:ext cx="4307346" cy="755794"/>
      </dsp:txXfrm>
    </dsp:sp>
    <dsp:sp modelId="{05CED1A2-FBF2-450F-9D07-C2AABC9EF901}">
      <dsp:nvSpPr>
        <dsp:cNvPr id="0" name=""/>
        <dsp:cNvSpPr/>
      </dsp:nvSpPr>
      <dsp:spPr>
        <a:xfrm>
          <a:off x="4389119" y="3686847"/>
          <a:ext cx="658368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hlinkClick xmlns:r="http://schemas.openxmlformats.org/officeDocument/2006/relationships" r:id="rId5"/>
            </a:rPr>
            <a:t>https://ddtks.ru/metod_deti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>
        <a:off x="4389119" y="3791543"/>
        <a:ext cx="6269592" cy="628176"/>
      </dsp:txXfrm>
    </dsp:sp>
    <dsp:sp modelId="{709FC1F8-F134-42AC-934B-2FB83E1333AB}">
      <dsp:nvSpPr>
        <dsp:cNvPr id="0" name=""/>
        <dsp:cNvSpPr/>
      </dsp:nvSpPr>
      <dsp:spPr>
        <a:xfrm>
          <a:off x="0" y="3686847"/>
          <a:ext cx="438912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Психолого-педагогические аспекты деятельности педагогов</a:t>
          </a:r>
        </a:p>
      </dsp:txBody>
      <dsp:txXfrm>
        <a:off x="40887" y="3727734"/>
        <a:ext cx="4307346" cy="755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67C79-A3D2-42E5-BE4E-87344B33B7FC}">
      <dsp:nvSpPr>
        <dsp:cNvPr id="0" name=""/>
        <dsp:cNvSpPr/>
      </dsp:nvSpPr>
      <dsp:spPr>
        <a:xfrm>
          <a:off x="1139706" y="383766"/>
          <a:ext cx="8353417" cy="7338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14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Циклограмма ПДО. Конкретные </a:t>
          </a:r>
          <a:r>
            <a:rPr lang="ru-RU" sz="2000" kern="1200"/>
            <a:t>сроки документооборота</a:t>
          </a:r>
          <a:endParaRPr lang="ru-RU" sz="2000" kern="1200" dirty="0"/>
        </a:p>
      </dsp:txBody>
      <dsp:txXfrm>
        <a:off x="1139706" y="383766"/>
        <a:ext cx="8353417" cy="733847"/>
      </dsp:txXfrm>
    </dsp:sp>
    <dsp:sp modelId="{A61B307B-6B84-4BE2-B097-8FEC7CAA124F}">
      <dsp:nvSpPr>
        <dsp:cNvPr id="0" name=""/>
        <dsp:cNvSpPr/>
      </dsp:nvSpPr>
      <dsp:spPr>
        <a:xfrm>
          <a:off x="1119941" y="345210"/>
          <a:ext cx="661851" cy="87719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92C42-B6D3-46A0-90B5-656B55958F13}">
      <dsp:nvSpPr>
        <dsp:cNvPr id="0" name=""/>
        <dsp:cNvSpPr/>
      </dsp:nvSpPr>
      <dsp:spPr>
        <a:xfrm>
          <a:off x="1139706" y="1832795"/>
          <a:ext cx="8353417" cy="7338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14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Журнал. Бланки списков, заявлений</a:t>
          </a:r>
        </a:p>
      </dsp:txBody>
      <dsp:txXfrm>
        <a:off x="1139706" y="1832795"/>
        <a:ext cx="8353417" cy="733847"/>
      </dsp:txXfrm>
    </dsp:sp>
    <dsp:sp modelId="{45084559-0780-4D73-8CB3-5B84201E17DC}">
      <dsp:nvSpPr>
        <dsp:cNvPr id="0" name=""/>
        <dsp:cNvSpPr/>
      </dsp:nvSpPr>
      <dsp:spPr>
        <a:xfrm>
          <a:off x="1163642" y="1777729"/>
          <a:ext cx="662929" cy="87277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49B0-0504-494F-BD5B-F09BC6E68E62}">
      <dsp:nvSpPr>
        <dsp:cNvPr id="0" name=""/>
        <dsp:cNvSpPr/>
      </dsp:nvSpPr>
      <dsp:spPr>
        <a:xfrm>
          <a:off x="1092760" y="3160316"/>
          <a:ext cx="8353417" cy="8489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14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Карта результатов освоения образовательной программы</a:t>
          </a:r>
        </a:p>
      </dsp:txBody>
      <dsp:txXfrm>
        <a:off x="1092760" y="3160316"/>
        <a:ext cx="8353417" cy="848994"/>
      </dsp:txXfrm>
    </dsp:sp>
    <dsp:sp modelId="{22A0B4D2-8474-4115-AE0A-BF5679448381}">
      <dsp:nvSpPr>
        <dsp:cNvPr id="0" name=""/>
        <dsp:cNvSpPr/>
      </dsp:nvSpPr>
      <dsp:spPr>
        <a:xfrm>
          <a:off x="1179091" y="3178685"/>
          <a:ext cx="739146" cy="8621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79D1AD-F53A-4E19-AC1E-1174EE776861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8E25D1-A94D-4314-89FF-A57191425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5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E20B-8B5E-4962-85A1-4F996300C6AF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EB9E-BD49-4A16-BF96-3C0AB86FF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6533-D411-4950-AD0A-605AB82BD66D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0E23-8EE1-4DFA-972A-5DE1AC5CA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203F-A60E-43D4-83E1-F4E076A443B9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2C07A-DA31-4546-9402-5563E24A4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334B-AE89-4C9A-A883-AB1FFEE750C1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192585-7AF9-4F19-8514-9A823274C3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3B91-D197-4CAB-94A0-0320DDD5F5C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AE67BE-E7FD-442A-9C9D-A9732EC345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0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41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2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683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03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246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45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366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9417-2C02-4B51-95FD-CADD00FB5FD4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3D9EE-3068-47D3-8E9C-B09014FB0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5A671-FAFE-4737-90F0-F33922841511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A516D0-0FD2-48B1-9C7E-784C5AB77A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7" indent="0">
              <a:buNone/>
              <a:defRPr sz="1500" b="1"/>
            </a:lvl2pPr>
            <a:lvl3pPr marL="684154" indent="0">
              <a:buNone/>
              <a:defRPr sz="1300" b="1"/>
            </a:lvl3pPr>
            <a:lvl4pPr marL="1026231" indent="0">
              <a:buNone/>
              <a:defRPr sz="1200" b="1"/>
            </a:lvl4pPr>
            <a:lvl5pPr marL="1368308" indent="0">
              <a:buNone/>
              <a:defRPr sz="1200" b="1"/>
            </a:lvl5pPr>
            <a:lvl6pPr marL="1710385" indent="0">
              <a:buNone/>
              <a:defRPr sz="1200" b="1"/>
            </a:lvl6pPr>
            <a:lvl7pPr marL="2052462" indent="0">
              <a:buNone/>
              <a:defRPr sz="1200" b="1"/>
            </a:lvl7pPr>
            <a:lvl8pPr marL="2394539" indent="0">
              <a:buNone/>
              <a:defRPr sz="1200" b="1"/>
            </a:lvl8pPr>
            <a:lvl9pPr marL="273661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7" indent="0">
              <a:buNone/>
              <a:defRPr sz="1500" b="1"/>
            </a:lvl2pPr>
            <a:lvl3pPr marL="684154" indent="0">
              <a:buNone/>
              <a:defRPr sz="1300" b="1"/>
            </a:lvl3pPr>
            <a:lvl4pPr marL="1026231" indent="0">
              <a:buNone/>
              <a:defRPr sz="1200" b="1"/>
            </a:lvl4pPr>
            <a:lvl5pPr marL="1368308" indent="0">
              <a:buNone/>
              <a:defRPr sz="1200" b="1"/>
            </a:lvl5pPr>
            <a:lvl6pPr marL="1710385" indent="0">
              <a:buNone/>
              <a:defRPr sz="1200" b="1"/>
            </a:lvl6pPr>
            <a:lvl7pPr marL="2052462" indent="0">
              <a:buNone/>
              <a:defRPr sz="1200" b="1"/>
            </a:lvl7pPr>
            <a:lvl8pPr marL="2394539" indent="0">
              <a:buNone/>
              <a:defRPr sz="1200" b="1"/>
            </a:lvl8pPr>
            <a:lvl9pPr marL="273661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A7FC-3E3E-4001-A647-FE017EDECDA0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6D2DCA-F0DC-4BF8-BE96-FBD4858E1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78AF-A2A9-4C4A-A0A0-036B8DFFE163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42F0D7-650A-4175-9391-93979E8CD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D012-0D62-470B-97CA-0E591CA430F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4891A0-5BB4-4DE6-9B3C-B19BEB380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2077" indent="0">
              <a:buNone/>
              <a:defRPr sz="900"/>
            </a:lvl2pPr>
            <a:lvl3pPr marL="684154" indent="0">
              <a:buNone/>
              <a:defRPr sz="700"/>
            </a:lvl3pPr>
            <a:lvl4pPr marL="1026231" indent="0">
              <a:buNone/>
              <a:defRPr sz="700"/>
            </a:lvl4pPr>
            <a:lvl5pPr marL="1368308" indent="0">
              <a:buNone/>
              <a:defRPr sz="700"/>
            </a:lvl5pPr>
            <a:lvl6pPr marL="1710385" indent="0">
              <a:buNone/>
              <a:defRPr sz="700"/>
            </a:lvl6pPr>
            <a:lvl7pPr marL="2052462" indent="0">
              <a:buNone/>
              <a:defRPr sz="700"/>
            </a:lvl7pPr>
            <a:lvl8pPr marL="2394539" indent="0">
              <a:buNone/>
              <a:defRPr sz="700"/>
            </a:lvl8pPr>
            <a:lvl9pPr marL="273661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ED26-0C41-4162-AE16-1764B47B0F8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B7C9F2-1935-40FB-8F6A-27C676A26B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CDF7-0CFA-46B0-9EB4-0B929F8E8919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3BEF9-A834-4063-A103-D5DF89145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077" indent="0">
              <a:buNone/>
              <a:defRPr sz="2100"/>
            </a:lvl2pPr>
            <a:lvl3pPr marL="684154" indent="0">
              <a:buNone/>
              <a:defRPr sz="1800"/>
            </a:lvl3pPr>
            <a:lvl4pPr marL="1026231" indent="0">
              <a:buNone/>
              <a:defRPr sz="1500"/>
            </a:lvl4pPr>
            <a:lvl5pPr marL="1368308" indent="0">
              <a:buNone/>
              <a:defRPr sz="1500"/>
            </a:lvl5pPr>
            <a:lvl6pPr marL="1710385" indent="0">
              <a:buNone/>
              <a:defRPr sz="1500"/>
            </a:lvl6pPr>
            <a:lvl7pPr marL="2052462" indent="0">
              <a:buNone/>
              <a:defRPr sz="1500"/>
            </a:lvl7pPr>
            <a:lvl8pPr marL="2394539" indent="0">
              <a:buNone/>
              <a:defRPr sz="1500"/>
            </a:lvl8pPr>
            <a:lvl9pPr marL="2736616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00"/>
            </a:lvl1pPr>
            <a:lvl2pPr marL="342077" indent="0">
              <a:buNone/>
              <a:defRPr sz="900"/>
            </a:lvl2pPr>
            <a:lvl3pPr marL="684154" indent="0">
              <a:buNone/>
              <a:defRPr sz="700"/>
            </a:lvl3pPr>
            <a:lvl4pPr marL="1026231" indent="0">
              <a:buNone/>
              <a:defRPr sz="700"/>
            </a:lvl4pPr>
            <a:lvl5pPr marL="1368308" indent="0">
              <a:buNone/>
              <a:defRPr sz="700"/>
            </a:lvl5pPr>
            <a:lvl6pPr marL="1710385" indent="0">
              <a:buNone/>
              <a:defRPr sz="700"/>
            </a:lvl6pPr>
            <a:lvl7pPr marL="2052462" indent="0">
              <a:buNone/>
              <a:defRPr sz="700"/>
            </a:lvl7pPr>
            <a:lvl8pPr marL="2394539" indent="0">
              <a:buNone/>
              <a:defRPr sz="700"/>
            </a:lvl8pPr>
            <a:lvl9pPr marL="273661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FC09-BF46-4B28-8C40-9237CC4B518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861D3A-4F32-4C06-BE08-CBF58C7AD9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F32B-54D2-46E4-9C99-5FCB720EF3DD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A22A42-04C3-45A6-89B5-CD9FBC37D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7F53-F069-4D71-B431-4293424E778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E11B4F-4C03-4386-8452-2B73F23C4A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3C53-4828-43BD-B27B-F656F46EA7F1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7FFC-86F6-45B4-B3F0-206EF4CBC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8F33-A343-45FD-8CF6-86B81165AC11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43B0-5035-4831-BA8C-3C7759D7B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FD72-0F65-47DF-8A5B-917C79C2FFB9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9A01-1B67-46C7-BC47-6B602B921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FAEF-19F8-47F9-AF3B-48ED1E095604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5101-618F-4DE7-95FF-A83BF4043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E46D-79B7-40FB-9494-5B5A82107319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5BBB-F29B-4AAB-89F7-B368C05E9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5CE7-1629-48B4-BCFE-665DE6321608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9743-07DE-43F3-8BDD-1C0C37B96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EA524-150F-48F8-94A8-B085A1765DE5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7401-5AB4-49EC-9BEF-64D96CE6F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77F71-6FDC-4949-8AB3-7F569EF19D09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79135D-A59F-478F-B91E-D10E63ED8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415" tIns="34208" rIns="68415" bIns="342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415" tIns="34208" rIns="68415" bIns="34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7468FA-C994-4509-9B07-EA0D73BAFA5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68415" tIns="34208" rIns="68415" bIns="342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5C53BDC7-808E-4542-AC1A-7DE2C975B9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07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415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623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6830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288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424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501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578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655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77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54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31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08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385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462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539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616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778" y="1937657"/>
            <a:ext cx="1162773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Документация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педагога дополнительного образования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ноября 2022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7412" name="Picture 5" descr="C:\Users\Макс\Desktop\dd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6525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631" y="3657600"/>
            <a:ext cx="2391507" cy="20984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2743200" y="4595446"/>
            <a:ext cx="2121877" cy="29307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086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4771292"/>
            <a:ext cx="2086707" cy="1160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878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312985" y="2192215"/>
            <a:ext cx="1113692" cy="164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349262" y="2356338"/>
            <a:ext cx="410307" cy="8088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7882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093" y="4947138"/>
            <a:ext cx="2110154" cy="1207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51077" y="1676400"/>
            <a:ext cx="0" cy="5392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лево 7"/>
          <p:cNvSpPr/>
          <p:nvPr/>
        </p:nvSpPr>
        <p:spPr>
          <a:xfrm flipV="1">
            <a:off x="2708031" y="5416063"/>
            <a:ext cx="1699846" cy="1348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812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6623538" y="1676400"/>
            <a:ext cx="269632" cy="1090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338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107723" y="1770185"/>
            <a:ext cx="58615" cy="11019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05770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5556738" y="1594338"/>
            <a:ext cx="23447" cy="1336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7354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6084277" y="2250832"/>
            <a:ext cx="6107723" cy="14067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48862" y="6424246"/>
            <a:ext cx="5029200" cy="6330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410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9" y="-82062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362093" y="1758462"/>
            <a:ext cx="1547446" cy="679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26215" y="5955323"/>
            <a:ext cx="2250831" cy="902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848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89068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РАЗМЕЩЕНИЕ МАТЕРИАЛА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ПО ПРОБЛЕМНЫМ ЗОНАМ НА САЙТЕ ДОМА ТВОРЧЕСТВА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35921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0274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2495550" y="249238"/>
            <a:ext cx="6840538" cy="16573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  <a:ea typeface="+mn-ea"/>
                <a:cs typeface="+mn-cs"/>
              </a:rPr>
              <a:t>ГБУ ДО ДОМ ДЕТСКОГО ТВОРЧЕСТВА  КРАСНОСЕЛЬСКОГО РАЙОНА</a:t>
            </a:r>
            <a:br>
              <a:rPr lang="ru-RU" altLang="ru-RU" sz="24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2060"/>
                </a:solidFill>
                <a:ea typeface="+mn-ea"/>
                <a:cs typeface="+mn-cs"/>
              </a:rPr>
              <a:t> САНКТ-ПЕТЕРБУРГА</a:t>
            </a:r>
          </a:p>
        </p:txBody>
      </p:sp>
      <p:sp>
        <p:nvSpPr>
          <p:cNvPr id="31748" name="Заголовок 1"/>
          <p:cNvSpPr txBox="1">
            <a:spLocks/>
          </p:cNvSpPr>
          <p:nvPr/>
        </p:nvSpPr>
        <p:spPr bwMode="auto">
          <a:xfrm>
            <a:off x="2006233" y="1477150"/>
            <a:ext cx="835342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15" tIns="34208" rIns="68415" bIns="34208" anchor="t"/>
          <a:lstStyle/>
          <a:p>
            <a:pPr algn="ctr"/>
            <a:endParaRPr lang="ru-RU" altLang="ru-RU" sz="2400" b="1" dirty="0">
              <a:solidFill>
                <a:srgbClr val="1F497D"/>
              </a:solidFill>
              <a:latin typeface="Calibri" pitchFamily="34" charset="0"/>
            </a:endParaRPr>
          </a:p>
          <a:p>
            <a:pPr algn="ctr"/>
            <a:endParaRPr lang="ru-RU" altLang="ru-RU" sz="3200" b="1" dirty="0">
              <a:solidFill>
                <a:srgbClr val="10253F"/>
              </a:solidFill>
              <a:latin typeface="Calibri" pitchFamily="34" charset="0"/>
            </a:endParaRPr>
          </a:p>
          <a:p>
            <a:pPr algn="ctr"/>
            <a:r>
              <a:rPr lang="ru-RU" altLang="ru-RU" sz="4400" b="1" dirty="0">
                <a:solidFill>
                  <a:srgbClr val="10253F"/>
                </a:solidFill>
                <a:latin typeface="Calibri" pitchFamily="34" charset="0"/>
              </a:rPr>
              <a:t>СПАСИБО ЗА ВНИМАНИЕ!</a:t>
            </a:r>
          </a:p>
          <a:p>
            <a:pPr algn="ctr"/>
            <a:endParaRPr lang="ru-RU" altLang="ru-RU" sz="2400" b="1" dirty="0">
              <a:solidFill>
                <a:srgbClr val="10253F"/>
              </a:solidFill>
              <a:latin typeface="Calibri" pitchFamily="34" charset="0"/>
            </a:endParaRPr>
          </a:p>
          <a:p>
            <a:pPr algn="ctr"/>
            <a:endParaRPr lang="ru-RU" alt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ru-RU" alt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</a:rPr>
              <a:t>Следующая встреча </a:t>
            </a:r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состоится </a:t>
            </a:r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ru-RU" altLang="ru-RU" sz="2800" b="1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Calibri" pitchFamily="34" charset="0"/>
              </a:rPr>
              <a:t>ноября в 11.00. </a:t>
            </a:r>
          </a:p>
          <a:p>
            <a:pPr algn="ctr"/>
            <a:endParaRPr lang="ru-RU" alt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</a:rPr>
              <a:t>Тема: «Занятие в системе дополнительного образования(учебное, открытое, конкурсное)».</a:t>
            </a:r>
          </a:p>
        </p:txBody>
      </p:sp>
      <p:pic>
        <p:nvPicPr>
          <p:cNvPr id="5" name="Picture 5" descr="C:\Users\Макс\Desktop\dd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6230" y="510363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0393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8276492" y="1711569"/>
            <a:ext cx="1887416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358555" y="3505200"/>
            <a:ext cx="2297722" cy="984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946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913" y="505047"/>
            <a:ext cx="7634175" cy="584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437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6869723" y="738555"/>
            <a:ext cx="1570891" cy="7151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flipH="1" flipV="1">
            <a:off x="7139355" y="6471136"/>
            <a:ext cx="2274276" cy="5158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2" idx="3"/>
          </p:cNvCxnSpPr>
          <p:nvPr/>
        </p:nvCxnSpPr>
        <p:spPr>
          <a:xfrm>
            <a:off x="7099775" y="1348937"/>
            <a:ext cx="39580" cy="528632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2915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3539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6858000" y="3657600"/>
            <a:ext cx="1688123" cy="5744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>
            <a:stCxn id="2" idx="3"/>
          </p:cNvCxnSpPr>
          <p:nvPr/>
        </p:nvCxnSpPr>
        <p:spPr>
          <a:xfrm>
            <a:off x="7105220" y="4147908"/>
            <a:ext cx="0" cy="97507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221415" y="4806462"/>
            <a:ext cx="2063262" cy="49236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792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2776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1138" y="609297"/>
            <a:ext cx="89265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Документация педагога ДО</a:t>
            </a:r>
          </a:p>
          <a:p>
            <a:pPr marL="685800" indent="-6858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5" descr="C:\Users\Макс\Desktop\dd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6525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05518337"/>
              </p:ext>
            </p:extLst>
          </p:nvPr>
        </p:nvGraphicFramePr>
        <p:xfrm>
          <a:off x="691662" y="2070100"/>
          <a:ext cx="10632830" cy="406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73273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93B81BCE-30EA-4CB4-821D-990C81E60EF1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E51C249F-84D4-43BF-8893-923B55D102C0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Конференц_зона_Личностное_самоопределения</Template>
  <TotalTime>594</TotalTime>
  <Words>140</Words>
  <Application>Microsoft Office PowerPoint</Application>
  <PresentationFormat>Широкоэкранный</PresentationFormat>
  <Paragraphs>29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Тема Office</vt:lpstr>
      <vt:lpstr>2_Тема Office</vt:lpstr>
      <vt:lpstr>Презентация PowerPoint</vt:lpstr>
      <vt:lpstr>РАЗМЕЩЕНИЕ МАТЕРИАЛА  ПО ПРОБЛЕМНЫМ ЗОНАМ НА САЙТЕ ДОМА ТВОРЧЕСТВА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ГБУ ДО ДОМ ДЕТСКОГО ТВОРЧЕСТВА  КРАСНОСЕЛЬСКОГО РАЙОНА  САНКТ-ПЕТЕРБУРГА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Мавлюдова</dc:creator>
  <cp:lastModifiedBy>Владимир Белаш</cp:lastModifiedBy>
  <cp:revision>127</cp:revision>
  <dcterms:created xsi:type="dcterms:W3CDTF">2018-03-29T08:30:17Z</dcterms:created>
  <dcterms:modified xsi:type="dcterms:W3CDTF">2022-11-16T11:29:06Z</dcterms:modified>
</cp:coreProperties>
</file>